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Lst>
  <p:sldSz cy="10287000" cx="18288000"/>
  <p:notesSz cx="6858000" cy="9144000"/>
  <p:embeddedFontLst>
    <p:embeddedFont>
      <p:font typeface="Cormorant Garamond"/>
      <p:bold r:id="rId74"/>
      <p:boldItalic r:id="rId75"/>
    </p:embeddedFont>
    <p:embeddedFont>
      <p:font typeface="Quicksand"/>
      <p:regular r:id="rId76"/>
      <p:bold r:id="rId7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78" roundtripDataSignature="AMtx7mg1BfI5kEl8amyj7LH9g108CmetXw=="/>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2" name="Evans B"/>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4323310-76A3-4FDD-B3C2-6C261671C35C}">
  <a:tblStyle styleId="{44323310-76A3-4FDD-B3C2-6C261671C35C}"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a:tcStyle>
        <a:fill>
          <a:solidFill>
            <a:srgbClr val="CFD7E7"/>
          </a:solidFill>
        </a:fill>
      </a:tcStyle>
    </a:band1H>
    <a:band2H>
      <a:tcTxStyle/>
    </a:band2H>
    <a:band1V>
      <a:tcTxStyle/>
      <a:tcStyle>
        <a:fill>
          <a:solidFill>
            <a:srgbClr val="CFD7E7"/>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 styleId="{D95BD338-F128-4C83-BBFF-20A7BC227EAE}" styleName="Table_1">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4B78E84F-7192-4313-B081-81137C329F9F}" styleName="Table_2">
    <a:wholeTbl>
      <a:tcTxStyle>
        <a:font>
          <a:latin typeface="Arial"/>
          <a:ea typeface="Arial"/>
          <a:cs typeface="Arial"/>
        </a:font>
        <a:srgbClr val="000000"/>
      </a:tcTxStyle>
      <a:tcStyle>
        <a:tcBdr>
          <a:left>
            <a:ln cap="flat" cmpd="sng">
              <a:solidFill>
                <a:srgbClr val="808080"/>
              </a:solidFill>
              <a:prstDash val="solid"/>
              <a:round/>
              <a:headEnd len="sm" w="sm" type="none"/>
              <a:tailEnd len="sm" w="sm" type="none"/>
            </a:ln>
          </a:left>
          <a:right>
            <a:ln cap="flat" cmpd="sng">
              <a:solidFill>
                <a:srgbClr val="808080"/>
              </a:solidFill>
              <a:prstDash val="solid"/>
              <a:round/>
              <a:headEnd len="sm" w="sm" type="none"/>
              <a:tailEnd len="sm" w="sm" type="none"/>
            </a:ln>
          </a:right>
          <a:top>
            <a:ln cap="flat" cmpd="sng">
              <a:solidFill>
                <a:srgbClr val="808080"/>
              </a:solidFill>
              <a:prstDash val="solid"/>
              <a:round/>
              <a:headEnd len="sm" w="sm" type="none"/>
              <a:tailEnd len="sm" w="sm" type="none"/>
            </a:ln>
          </a:top>
          <a:bottom>
            <a:ln cap="flat" cmpd="sng">
              <a:solidFill>
                <a:srgbClr val="808080"/>
              </a:solidFill>
              <a:prstDash val="solid"/>
              <a:round/>
              <a:headEnd len="sm" w="sm" type="none"/>
              <a:tailEnd len="sm" w="sm" type="none"/>
            </a:ln>
          </a:bottom>
          <a:insideH>
            <a:ln cap="flat" cmpd="sng">
              <a:solidFill>
                <a:srgbClr val="808080"/>
              </a:solidFill>
              <a:prstDash val="solid"/>
              <a:round/>
              <a:headEnd len="sm" w="sm" type="none"/>
              <a:tailEnd len="sm" w="sm" type="none"/>
            </a:ln>
          </a:insideH>
          <a:insideV>
            <a:ln cap="flat" cmpd="sng">
              <a:solidFill>
                <a:srgbClr val="80808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7FA781E9-834F-491C-AF49-DA8E08D0D1CB}" styleName="Table_3">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2852DF77-2A9F-4A68-8377-D7B8A2A583A4}" styleName="Table_4">
    <a:wholeTbl>
      <a:tcTxStyle b="off" i="off">
        <a:font>
          <a:latin typeface="Calibri"/>
          <a:ea typeface="Calibri"/>
          <a:cs typeface="Calibri"/>
        </a:font>
        <a:srgbClr val="202729"/>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12700">
              <a:solidFill>
                <a:srgbClr val="FFFFFF"/>
              </a:solidFill>
              <a:prstDash val="solid"/>
              <a:round/>
              <a:headEnd len="sm" w="sm" type="none"/>
              <a:tailEnd len="sm" w="sm" type="none"/>
            </a:ln>
          </a:top>
          <a:bottom>
            <a:ln cap="flat" cmpd="sng" w="127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rgbClr val="E8ECF4"/>
          </a:solidFill>
        </a:fill>
      </a:tcStyle>
    </a:wholeTbl>
    <a:band1H>
      <a:tcTxStyle b="off" i="off"/>
      <a:tcStyle>
        <a:fill>
          <a:solidFill>
            <a:srgbClr val="CFD7E7"/>
          </a:solidFill>
        </a:fill>
      </a:tcStyle>
    </a:band1H>
    <a:band2H>
      <a:tcTxStyle b="off" i="off"/>
    </a:band2H>
    <a:band1V>
      <a:tcTxStyle b="off" i="off"/>
      <a:tcStyle>
        <a:fill>
          <a:solidFill>
            <a:srgbClr val="CFD7E7"/>
          </a:solidFill>
        </a:fill>
      </a:tcStyle>
    </a:band1V>
    <a:band2V>
      <a:tcTxStyle b="off" i="off"/>
    </a:band2V>
    <a:lastCol>
      <a:tcTxStyle b="on" i="off">
        <a:font>
          <a:latin typeface="Calibri"/>
          <a:ea typeface="Calibri"/>
          <a:cs typeface="Calibri"/>
        </a:font>
        <a:srgbClr val="FFFFFF"/>
      </a:tcTxStyle>
      <a:tcStyle>
        <a:fill>
          <a:solidFill>
            <a:srgbClr val="353744"/>
          </a:solidFill>
        </a:fill>
      </a:tcStyle>
    </a:lastCol>
    <a:firstCol>
      <a:tcTxStyle b="on" i="off">
        <a:font>
          <a:latin typeface="Calibri"/>
          <a:ea typeface="Calibri"/>
          <a:cs typeface="Calibri"/>
        </a:font>
        <a:srgbClr val="FFFFFF"/>
      </a:tcTxStyle>
      <a:tcStyle>
        <a:fill>
          <a:solidFill>
            <a:srgbClr val="353744"/>
          </a:solidFill>
        </a:fill>
      </a:tcStyle>
    </a:firstCol>
    <a:lastRow>
      <a:tcTxStyle b="on" i="off">
        <a:font>
          <a:latin typeface="Calibri"/>
          <a:ea typeface="Calibri"/>
          <a:cs typeface="Calibri"/>
        </a:font>
        <a:srgbClr val="FFFFFF"/>
      </a:tcTxStyle>
      <a:tcStyle>
        <a:tcBdr>
          <a:top>
            <a:ln cap="flat" cmpd="sng" w="38100">
              <a:solidFill>
                <a:srgbClr val="FFFFFF"/>
              </a:solidFill>
              <a:prstDash val="solid"/>
              <a:round/>
              <a:headEnd len="sm" w="sm" type="none"/>
              <a:tailEnd len="sm" w="sm" type="none"/>
            </a:ln>
          </a:top>
        </a:tcBdr>
        <a:fill>
          <a:solidFill>
            <a:srgbClr val="353744"/>
          </a:solidFill>
        </a:fill>
      </a:tcStyle>
    </a:lastRow>
    <a:seCell>
      <a:tcTxStyle b="off" i="off"/>
    </a:seCell>
    <a:swCell>
      <a:tcTxStyle b="off" i="off"/>
    </a:swCell>
    <a:firstRow>
      <a:tcTxStyle b="on" i="off">
        <a:font>
          <a:latin typeface="Calibri"/>
          <a:ea typeface="Calibri"/>
          <a:cs typeface="Calibri"/>
        </a:font>
        <a:srgbClr val="FFFFFF"/>
      </a:tcTxStyle>
      <a:tcStyle>
        <a:tcBdr>
          <a:bottom>
            <a:ln cap="flat" cmpd="sng" w="38100">
              <a:solidFill>
                <a:srgbClr val="FFFFFF"/>
              </a:solidFill>
              <a:prstDash val="solid"/>
              <a:round/>
              <a:headEnd len="sm" w="sm" type="none"/>
              <a:tailEnd len="sm" w="sm" type="none"/>
            </a:ln>
          </a:bottom>
        </a:tcBdr>
        <a:fill>
          <a:solidFill>
            <a:srgbClr val="353744"/>
          </a:solidFill>
        </a:fill>
      </a:tcStyle>
    </a:firstRow>
    <a:neCell>
      <a:tcTxStyle b="off" i="off"/>
    </a:neCell>
    <a:nwCell>
      <a:tcTxStyle b="off" i="off"/>
    </a:nwCell>
  </a:tblStyle>
  <a:tblStyle styleId="{105C4D2E-C90E-49E7-9B23-B313E91A0ECD}" styleName="Table_5">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b="off" i="off"/>
      <a:tcStyle>
        <a:fill>
          <a:solidFill>
            <a:srgbClr val="CFD7E7"/>
          </a:solidFill>
        </a:fill>
      </a:tcStyle>
    </a:band1H>
    <a:band2H>
      <a:tcTxStyle b="off" i="off"/>
    </a:band2H>
    <a:band1V>
      <a:tcTxStyle b="off" i="off"/>
      <a:tcStyle>
        <a:fill>
          <a:solidFill>
            <a:srgbClr val="CFD7E7"/>
          </a:solidFill>
        </a:fill>
      </a:tcStyle>
    </a:band1V>
    <a:band2V>
      <a:tcTxStyle b="off" i="off"/>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 styleId="{7E67CAFB-95DA-4532-950F-5F9479F4CD54}" styleName="Table_6">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commentAuthors" Target="commentAuthors.xml"/><Relationship Id="rId6" Type="http://schemas.openxmlformats.org/officeDocument/2006/relationships/slideMaster" Target="slideMasters/slideMaster1.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slide" Target="slides/slide66.xml"/><Relationship Id="rId72" Type="http://schemas.openxmlformats.org/officeDocument/2006/relationships/slide" Target="slides/slide65.xml"/><Relationship Id="rId31" Type="http://schemas.openxmlformats.org/officeDocument/2006/relationships/slide" Target="slides/slide24.xml"/><Relationship Id="rId75" Type="http://schemas.openxmlformats.org/officeDocument/2006/relationships/font" Target="fonts/CormorantGaramond-boldItalic.fntdata"/><Relationship Id="rId30" Type="http://schemas.openxmlformats.org/officeDocument/2006/relationships/slide" Target="slides/slide23.xml"/><Relationship Id="rId74" Type="http://schemas.openxmlformats.org/officeDocument/2006/relationships/font" Target="fonts/CormorantGaramond-bold.fntdata"/><Relationship Id="rId33" Type="http://schemas.openxmlformats.org/officeDocument/2006/relationships/slide" Target="slides/slide26.xml"/><Relationship Id="rId77" Type="http://schemas.openxmlformats.org/officeDocument/2006/relationships/font" Target="fonts/Quicksand-bold.fntdata"/><Relationship Id="rId32" Type="http://schemas.openxmlformats.org/officeDocument/2006/relationships/slide" Target="slides/slide25.xml"/><Relationship Id="rId76" Type="http://schemas.openxmlformats.org/officeDocument/2006/relationships/font" Target="fonts/Quicksand-regular.fntdata"/><Relationship Id="rId35" Type="http://schemas.openxmlformats.org/officeDocument/2006/relationships/slide" Target="slides/slide28.xml"/><Relationship Id="rId34" Type="http://schemas.openxmlformats.org/officeDocument/2006/relationships/slide" Target="slides/slide27.xml"/><Relationship Id="rId78" Type="http://customschemas.google.com/relationships/presentationmetadata" Target="metadata"/><Relationship Id="rId71" Type="http://schemas.openxmlformats.org/officeDocument/2006/relationships/slide" Target="slides/slide64.xml"/><Relationship Id="rId70" Type="http://schemas.openxmlformats.org/officeDocument/2006/relationships/slide" Target="slides/slide63.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slide" Target="slides/slide55.xml"/><Relationship Id="rId61" Type="http://schemas.openxmlformats.org/officeDocument/2006/relationships/slide" Target="slides/slide54.xml"/><Relationship Id="rId20" Type="http://schemas.openxmlformats.org/officeDocument/2006/relationships/slide" Target="slides/slide13.xml"/><Relationship Id="rId64" Type="http://schemas.openxmlformats.org/officeDocument/2006/relationships/slide" Target="slides/slide57.xml"/><Relationship Id="rId63" Type="http://schemas.openxmlformats.org/officeDocument/2006/relationships/slide" Target="slides/slide56.xml"/><Relationship Id="rId22" Type="http://schemas.openxmlformats.org/officeDocument/2006/relationships/slide" Target="slides/slide15.xml"/><Relationship Id="rId66" Type="http://schemas.openxmlformats.org/officeDocument/2006/relationships/slide" Target="slides/slide59.xml"/><Relationship Id="rId21" Type="http://schemas.openxmlformats.org/officeDocument/2006/relationships/slide" Target="slides/slide14.xml"/><Relationship Id="rId65" Type="http://schemas.openxmlformats.org/officeDocument/2006/relationships/slide" Target="slides/slide58.xml"/><Relationship Id="rId24" Type="http://schemas.openxmlformats.org/officeDocument/2006/relationships/slide" Target="slides/slide17.xml"/><Relationship Id="rId68" Type="http://schemas.openxmlformats.org/officeDocument/2006/relationships/slide" Target="slides/slide61.xml"/><Relationship Id="rId23" Type="http://schemas.openxmlformats.org/officeDocument/2006/relationships/slide" Target="slides/slide16.xml"/><Relationship Id="rId67" Type="http://schemas.openxmlformats.org/officeDocument/2006/relationships/slide" Target="slides/slide60.xml"/><Relationship Id="rId60" Type="http://schemas.openxmlformats.org/officeDocument/2006/relationships/slide" Target="slides/slide53.xml"/><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slide" Target="slides/slide62.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59" Type="http://schemas.openxmlformats.org/officeDocument/2006/relationships/slide" Target="slides/slide52.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5-07-17T17:39:34.555">
    <p:pos x="6000" y="0"/>
    <p:text>label main parts</p:text>
    <p:extLst>
      <p:ext uri="{C676402C-5697-4E1C-873F-D02D1690AC5C}">
        <p15:threadingInfo timeZoneBias="0"/>
      </p:ext>
      <p:ext uri="http://customooxmlschemas.google.com/">
        <go:slidesCustomData xmlns:go="http://customooxmlschemas.google.com/" commentPostId="AAABlKrzIRs"/>
      </p:ext>
    </p:extLs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5-07-17T17:40:14.209">
    <p:pos x="6000" y="0"/>
    <p:text>show tests results</p:text>
    <p:extLst>
      <p:ext uri="{C676402C-5697-4E1C-873F-D02D1690AC5C}">
        <p15:threadingInfo timeZoneBias="0"/>
      </p:ext>
      <p:ext uri="http://customooxmlschemas.google.com/">
        <go:slidesCustomData xmlns:go="http://customooxmlschemas.google.com/" commentPostId="AAABlKrzIRw"/>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5f826cb6dd_2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35f826cb6dd_2_10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5fbfd681e3_8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35fbfd681e3_8_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35f826cb6dd_2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35f826cb6dd_2_8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35f826cb6dd_2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35f826cb6dd_2_9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35fbfd681e3_8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35fbfd681e3_8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35f90991f65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35f90991f65_1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35fbfd681e3_5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35fbfd681e3_5_4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70c21ca85c_1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370c21ca85c_1_1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70c21ca85c_1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370c21ca85c_1_2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370c21ca85c_1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370c21ca85c_1_3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70c21ca85c_1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370c21ca85c_1_4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370c21ca85c_1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370c21ca85c_1_5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70c21ca85c_1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370c21ca85c_1_6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370c21ca85c_1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370c21ca85c_1_7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5f90991f65_1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35f90991f65_1_10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3633459b829_1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3633459b829_1_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35f90991f65_1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35f90991f65_1_10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35f90991f65_1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35f90991f65_1_1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3633459b829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3633459b829_1_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3633459b829_1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3633459b829_1_2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35f90991f65_1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35f90991f65_1_13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35f90991f65_1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35f90991f65_1_14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35f90991f65_1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g35f90991f65_1_15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35f90991f65_1_1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g35f90991f65_1_15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5fbfd681e3_5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35fbfd681e3_5_7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35fbfd681e3_5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g35fbfd681e3_5_8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35fbfd681e3_5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35fbfd681e3_5_6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3633459b829_1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3633459b829_1_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35fbfd681e3_2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35fbfd681e3_2_10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36335468d60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36335468d60_1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35f90991f65_1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35f90991f65_1_5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35f90991f65_1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35f90991f65_1_4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g35f90991f65_1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35f90991f65_1_7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g3633459b829_1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3633459b829_1_4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g35fbfd681e3_2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35fbfd681e3_2_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3633459b829_1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3633459b829_1_5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35fbfd681e3_2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35fbfd681e3_2_6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5b7a0aaed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g35b7a0aaed5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g3707b890694_2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3707b890694_2_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g3707b890694_2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3707b890694_2_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g3707b890694_2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3707b890694_2_4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g3707b890694_2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3707b890694_2_6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g3707b890694_2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g3707b890694_2_5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g363417e4e6c_5_8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54" name="Google Shape;654;g363417e4e6c_5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g363417e4e6c_5_9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64" name="Google Shape;664;g363417e4e6c_5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g363417e4e6c_5_10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76" name="Google Shape;676;g363417e4e6c_5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g363417e4e6c_5_10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88" name="Google Shape;688;g363417e4e6c_5_10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6" name="Shape 706"/>
        <p:cNvGrpSpPr/>
        <p:nvPr/>
      </p:nvGrpSpPr>
      <p:grpSpPr>
        <a:xfrm>
          <a:off x="0" y="0"/>
          <a:ext cx="0" cy="0"/>
          <a:chOff x="0" y="0"/>
          <a:chExt cx="0" cy="0"/>
        </a:xfrm>
      </p:grpSpPr>
      <p:sp>
        <p:nvSpPr>
          <p:cNvPr id="707" name="Google Shape;707;g3707b890694_2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g3707b890694_2_7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g35fbfd681e3_2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g35fbfd681e3_2_5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8" name="Shape 728"/>
        <p:cNvGrpSpPr/>
        <p:nvPr/>
      </p:nvGrpSpPr>
      <p:grpSpPr>
        <a:xfrm>
          <a:off x="0" y="0"/>
          <a:ext cx="0" cy="0"/>
          <a:chOff x="0" y="0"/>
          <a:chExt cx="0" cy="0"/>
        </a:xfrm>
      </p:grpSpPr>
      <p:sp>
        <p:nvSpPr>
          <p:cNvPr id="729" name="Google Shape;729;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9" name="Shape 739"/>
        <p:cNvGrpSpPr/>
        <p:nvPr/>
      </p:nvGrpSpPr>
      <p:grpSpPr>
        <a:xfrm>
          <a:off x="0" y="0"/>
          <a:ext cx="0" cy="0"/>
          <a:chOff x="0" y="0"/>
          <a:chExt cx="0" cy="0"/>
        </a:xfrm>
      </p:grpSpPr>
      <p:sp>
        <p:nvSpPr>
          <p:cNvPr id="740" name="Google Shape;740;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41" name="Google Shape;741;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9" name="Shape 749"/>
        <p:cNvGrpSpPr/>
        <p:nvPr/>
      </p:nvGrpSpPr>
      <p:grpSpPr>
        <a:xfrm>
          <a:off x="0" y="0"/>
          <a:ext cx="0" cy="0"/>
          <a:chOff x="0" y="0"/>
          <a:chExt cx="0" cy="0"/>
        </a:xfrm>
      </p:grpSpPr>
      <p:sp>
        <p:nvSpPr>
          <p:cNvPr id="750" name="Google Shape;750;g35fbfd681e3_2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g35fbfd681e3_2_3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7" name="Shape 757"/>
        <p:cNvGrpSpPr/>
        <p:nvPr/>
      </p:nvGrpSpPr>
      <p:grpSpPr>
        <a:xfrm>
          <a:off x="0" y="0"/>
          <a:ext cx="0" cy="0"/>
          <a:chOff x="0" y="0"/>
          <a:chExt cx="0" cy="0"/>
        </a:xfrm>
      </p:grpSpPr>
      <p:sp>
        <p:nvSpPr>
          <p:cNvPr id="758" name="Google Shape;758;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709639d695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3709639d695_1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35fbfd681e3_3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35fbfd681e3_3_9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g35f826cb6dd_2_12"/>
          <p:cNvSpPr txBox="1"/>
          <p:nvPr>
            <p:ph type="ctrTitle"/>
          </p:nvPr>
        </p:nvSpPr>
        <p:spPr>
          <a:xfrm>
            <a:off x="623417" y="1489150"/>
            <a:ext cx="17041200" cy="4105200"/>
          </a:xfrm>
          <a:prstGeom prst="rect">
            <a:avLst/>
          </a:prstGeom>
        </p:spPr>
        <p:txBody>
          <a:bodyPr anchorCtr="0" anchor="b" bIns="182850" lIns="182850" spcFirstLastPara="1" rIns="182850" wrap="square" tIns="182850">
            <a:normAutofit/>
          </a:bodyPr>
          <a:lstStyle>
            <a:lvl1pPr lvl="0" algn="ctr">
              <a:spcBef>
                <a:spcPts val="0"/>
              </a:spcBef>
              <a:spcAft>
                <a:spcPts val="0"/>
              </a:spcAft>
              <a:buSzPts val="10400"/>
              <a:buNone/>
              <a:defRPr sz="10400"/>
            </a:lvl1pPr>
            <a:lvl2pPr lvl="1" algn="ctr">
              <a:spcBef>
                <a:spcPts val="0"/>
              </a:spcBef>
              <a:spcAft>
                <a:spcPts val="0"/>
              </a:spcAft>
              <a:buSzPts val="10400"/>
              <a:buNone/>
              <a:defRPr sz="10400"/>
            </a:lvl2pPr>
            <a:lvl3pPr lvl="2" algn="ctr">
              <a:spcBef>
                <a:spcPts val="0"/>
              </a:spcBef>
              <a:spcAft>
                <a:spcPts val="0"/>
              </a:spcAft>
              <a:buSzPts val="10400"/>
              <a:buNone/>
              <a:defRPr sz="10400"/>
            </a:lvl3pPr>
            <a:lvl4pPr lvl="3" algn="ctr">
              <a:spcBef>
                <a:spcPts val="0"/>
              </a:spcBef>
              <a:spcAft>
                <a:spcPts val="0"/>
              </a:spcAft>
              <a:buSzPts val="10400"/>
              <a:buNone/>
              <a:defRPr sz="10400"/>
            </a:lvl4pPr>
            <a:lvl5pPr lvl="4" algn="ctr">
              <a:spcBef>
                <a:spcPts val="0"/>
              </a:spcBef>
              <a:spcAft>
                <a:spcPts val="0"/>
              </a:spcAft>
              <a:buSzPts val="10400"/>
              <a:buNone/>
              <a:defRPr sz="10400"/>
            </a:lvl5pPr>
            <a:lvl6pPr lvl="5" algn="ctr">
              <a:spcBef>
                <a:spcPts val="0"/>
              </a:spcBef>
              <a:spcAft>
                <a:spcPts val="0"/>
              </a:spcAft>
              <a:buSzPts val="10400"/>
              <a:buNone/>
              <a:defRPr sz="10400"/>
            </a:lvl6pPr>
            <a:lvl7pPr lvl="6" algn="ctr">
              <a:spcBef>
                <a:spcPts val="0"/>
              </a:spcBef>
              <a:spcAft>
                <a:spcPts val="0"/>
              </a:spcAft>
              <a:buSzPts val="10400"/>
              <a:buNone/>
              <a:defRPr sz="10400"/>
            </a:lvl7pPr>
            <a:lvl8pPr lvl="7" algn="ctr">
              <a:spcBef>
                <a:spcPts val="0"/>
              </a:spcBef>
              <a:spcAft>
                <a:spcPts val="0"/>
              </a:spcAft>
              <a:buSzPts val="10400"/>
              <a:buNone/>
              <a:defRPr sz="10400"/>
            </a:lvl8pPr>
            <a:lvl9pPr lvl="8" algn="ctr">
              <a:spcBef>
                <a:spcPts val="0"/>
              </a:spcBef>
              <a:spcAft>
                <a:spcPts val="0"/>
              </a:spcAft>
              <a:buSzPts val="10400"/>
              <a:buNone/>
              <a:defRPr sz="10400"/>
            </a:lvl9pPr>
          </a:lstStyle>
          <a:p/>
        </p:txBody>
      </p:sp>
      <p:sp>
        <p:nvSpPr>
          <p:cNvPr id="11" name="Google Shape;11;g35f826cb6dd_2_12"/>
          <p:cNvSpPr txBox="1"/>
          <p:nvPr>
            <p:ph idx="1" type="subTitle"/>
          </p:nvPr>
        </p:nvSpPr>
        <p:spPr>
          <a:xfrm>
            <a:off x="623400" y="5668250"/>
            <a:ext cx="17041200" cy="1585200"/>
          </a:xfrm>
          <a:prstGeom prst="rect">
            <a:avLst/>
          </a:prstGeom>
        </p:spPr>
        <p:txBody>
          <a:bodyPr anchorCtr="0" anchor="t" bIns="182850" lIns="182850" spcFirstLastPara="1" rIns="182850" wrap="square" tIns="182850">
            <a:norm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p:txBody>
      </p:sp>
      <p:sp>
        <p:nvSpPr>
          <p:cNvPr id="12" name="Google Shape;12;g35f826cb6dd_2_12"/>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g35f826cb6dd_2_47"/>
          <p:cNvSpPr txBox="1"/>
          <p:nvPr>
            <p:ph hasCustomPrompt="1" type="title"/>
          </p:nvPr>
        </p:nvSpPr>
        <p:spPr>
          <a:xfrm>
            <a:off x="623400" y="2212250"/>
            <a:ext cx="17041200" cy="3927000"/>
          </a:xfrm>
          <a:prstGeom prst="rect">
            <a:avLst/>
          </a:prstGeom>
        </p:spPr>
        <p:txBody>
          <a:bodyPr anchorCtr="0" anchor="b" bIns="182850" lIns="182850" spcFirstLastPara="1" rIns="182850" wrap="square" tIns="182850">
            <a:normAutofit/>
          </a:bodyPr>
          <a:lstStyle>
            <a:lvl1pPr lvl="0" algn="ctr">
              <a:spcBef>
                <a:spcPts val="0"/>
              </a:spcBef>
              <a:spcAft>
                <a:spcPts val="0"/>
              </a:spcAft>
              <a:buSzPts val="24000"/>
              <a:buNone/>
              <a:defRPr sz="24000"/>
            </a:lvl1pPr>
            <a:lvl2pPr lvl="1" algn="ctr">
              <a:spcBef>
                <a:spcPts val="0"/>
              </a:spcBef>
              <a:spcAft>
                <a:spcPts val="0"/>
              </a:spcAft>
              <a:buSzPts val="24000"/>
              <a:buNone/>
              <a:defRPr sz="24000"/>
            </a:lvl2pPr>
            <a:lvl3pPr lvl="2" algn="ctr">
              <a:spcBef>
                <a:spcPts val="0"/>
              </a:spcBef>
              <a:spcAft>
                <a:spcPts val="0"/>
              </a:spcAft>
              <a:buSzPts val="24000"/>
              <a:buNone/>
              <a:defRPr sz="24000"/>
            </a:lvl3pPr>
            <a:lvl4pPr lvl="3" algn="ctr">
              <a:spcBef>
                <a:spcPts val="0"/>
              </a:spcBef>
              <a:spcAft>
                <a:spcPts val="0"/>
              </a:spcAft>
              <a:buSzPts val="24000"/>
              <a:buNone/>
              <a:defRPr sz="24000"/>
            </a:lvl4pPr>
            <a:lvl5pPr lvl="4" algn="ctr">
              <a:spcBef>
                <a:spcPts val="0"/>
              </a:spcBef>
              <a:spcAft>
                <a:spcPts val="0"/>
              </a:spcAft>
              <a:buSzPts val="24000"/>
              <a:buNone/>
              <a:defRPr sz="24000"/>
            </a:lvl5pPr>
            <a:lvl6pPr lvl="5" algn="ctr">
              <a:spcBef>
                <a:spcPts val="0"/>
              </a:spcBef>
              <a:spcAft>
                <a:spcPts val="0"/>
              </a:spcAft>
              <a:buSzPts val="24000"/>
              <a:buNone/>
              <a:defRPr sz="24000"/>
            </a:lvl6pPr>
            <a:lvl7pPr lvl="6" algn="ctr">
              <a:spcBef>
                <a:spcPts val="0"/>
              </a:spcBef>
              <a:spcAft>
                <a:spcPts val="0"/>
              </a:spcAft>
              <a:buSzPts val="24000"/>
              <a:buNone/>
              <a:defRPr sz="24000"/>
            </a:lvl7pPr>
            <a:lvl8pPr lvl="7" algn="ctr">
              <a:spcBef>
                <a:spcPts val="0"/>
              </a:spcBef>
              <a:spcAft>
                <a:spcPts val="0"/>
              </a:spcAft>
              <a:buSzPts val="24000"/>
              <a:buNone/>
              <a:defRPr sz="24000"/>
            </a:lvl8pPr>
            <a:lvl9pPr lvl="8" algn="ctr">
              <a:spcBef>
                <a:spcPts val="0"/>
              </a:spcBef>
              <a:spcAft>
                <a:spcPts val="0"/>
              </a:spcAft>
              <a:buSzPts val="24000"/>
              <a:buNone/>
              <a:defRPr sz="24000"/>
            </a:lvl9pPr>
          </a:lstStyle>
          <a:p>
            <a:r>
              <a:t>xx%</a:t>
            </a:r>
          </a:p>
        </p:txBody>
      </p:sp>
      <p:sp>
        <p:nvSpPr>
          <p:cNvPr id="46" name="Google Shape;46;g35f826cb6dd_2_47"/>
          <p:cNvSpPr txBox="1"/>
          <p:nvPr>
            <p:ph idx="1" type="body"/>
          </p:nvPr>
        </p:nvSpPr>
        <p:spPr>
          <a:xfrm>
            <a:off x="623400" y="6304450"/>
            <a:ext cx="17041200" cy="2601600"/>
          </a:xfrm>
          <a:prstGeom prst="rect">
            <a:avLst/>
          </a:prstGeom>
        </p:spPr>
        <p:txBody>
          <a:bodyPr anchorCtr="0" anchor="t" bIns="182850" lIns="182850" spcFirstLastPara="1" rIns="182850" wrap="square" tIns="182850">
            <a:normAutofit/>
          </a:bodyPr>
          <a:lstStyle>
            <a:lvl1pPr indent="-457200" lvl="0" marL="457200" algn="ctr">
              <a:spcBef>
                <a:spcPts val="0"/>
              </a:spcBef>
              <a:spcAft>
                <a:spcPts val="0"/>
              </a:spcAft>
              <a:buSzPts val="3600"/>
              <a:buChar char="●"/>
              <a:defRPr/>
            </a:lvl1pPr>
            <a:lvl2pPr indent="-406400" lvl="1" marL="914400" algn="ctr">
              <a:spcBef>
                <a:spcPts val="0"/>
              </a:spcBef>
              <a:spcAft>
                <a:spcPts val="0"/>
              </a:spcAft>
              <a:buSzPts val="2800"/>
              <a:buChar char="○"/>
              <a:defRPr/>
            </a:lvl2pPr>
            <a:lvl3pPr indent="-406400" lvl="2" marL="1371600" algn="ctr">
              <a:spcBef>
                <a:spcPts val="0"/>
              </a:spcBef>
              <a:spcAft>
                <a:spcPts val="0"/>
              </a:spcAft>
              <a:buSzPts val="2800"/>
              <a:buChar char="■"/>
              <a:defRPr/>
            </a:lvl3pPr>
            <a:lvl4pPr indent="-406400" lvl="3" marL="1828800" algn="ctr">
              <a:spcBef>
                <a:spcPts val="0"/>
              </a:spcBef>
              <a:spcAft>
                <a:spcPts val="0"/>
              </a:spcAft>
              <a:buSzPts val="2800"/>
              <a:buChar char="●"/>
              <a:defRPr/>
            </a:lvl4pPr>
            <a:lvl5pPr indent="-406400" lvl="4" marL="2286000" algn="ctr">
              <a:spcBef>
                <a:spcPts val="0"/>
              </a:spcBef>
              <a:spcAft>
                <a:spcPts val="0"/>
              </a:spcAft>
              <a:buSzPts val="2800"/>
              <a:buChar char="○"/>
              <a:defRPr/>
            </a:lvl5pPr>
            <a:lvl6pPr indent="-406400" lvl="5" marL="2743200" algn="ctr">
              <a:spcBef>
                <a:spcPts val="0"/>
              </a:spcBef>
              <a:spcAft>
                <a:spcPts val="0"/>
              </a:spcAft>
              <a:buSzPts val="2800"/>
              <a:buChar char="■"/>
              <a:defRPr/>
            </a:lvl6pPr>
            <a:lvl7pPr indent="-406400" lvl="6" marL="3200400" algn="ctr">
              <a:spcBef>
                <a:spcPts val="0"/>
              </a:spcBef>
              <a:spcAft>
                <a:spcPts val="0"/>
              </a:spcAft>
              <a:buSzPts val="2800"/>
              <a:buChar char="●"/>
              <a:defRPr/>
            </a:lvl7pPr>
            <a:lvl8pPr indent="-406400" lvl="7" marL="3657600" algn="ctr">
              <a:spcBef>
                <a:spcPts val="0"/>
              </a:spcBef>
              <a:spcAft>
                <a:spcPts val="0"/>
              </a:spcAft>
              <a:buSzPts val="2800"/>
              <a:buChar char="○"/>
              <a:defRPr/>
            </a:lvl8pPr>
            <a:lvl9pPr indent="-406400" lvl="8" marL="4114800" algn="ctr">
              <a:spcBef>
                <a:spcPts val="0"/>
              </a:spcBef>
              <a:spcAft>
                <a:spcPts val="0"/>
              </a:spcAft>
              <a:buSzPts val="2800"/>
              <a:buChar char="■"/>
              <a:defRPr/>
            </a:lvl9pPr>
          </a:lstStyle>
          <a:p/>
        </p:txBody>
      </p:sp>
      <p:sp>
        <p:nvSpPr>
          <p:cNvPr id="47" name="Google Shape;47;g35f826cb6dd_2_47"/>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g35f826cb6dd_2_51"/>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g35f826cb6dd_2_16"/>
          <p:cNvSpPr txBox="1"/>
          <p:nvPr>
            <p:ph type="title"/>
          </p:nvPr>
        </p:nvSpPr>
        <p:spPr>
          <a:xfrm>
            <a:off x="623400" y="4301700"/>
            <a:ext cx="17041200" cy="1683600"/>
          </a:xfrm>
          <a:prstGeom prst="rect">
            <a:avLst/>
          </a:prstGeom>
        </p:spPr>
        <p:txBody>
          <a:bodyPr anchorCtr="0" anchor="ctr" bIns="182850" lIns="182850" spcFirstLastPara="1" rIns="182850" wrap="square" tIns="182850">
            <a:normAutofit/>
          </a:bodyPr>
          <a:lstStyle>
            <a:lvl1pPr lvl="0" algn="ctr">
              <a:spcBef>
                <a:spcPts val="0"/>
              </a:spcBef>
              <a:spcAft>
                <a:spcPts val="0"/>
              </a:spcAft>
              <a:buSzPts val="7200"/>
              <a:buNone/>
              <a:defRPr sz="7200"/>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p:txBody>
      </p:sp>
      <p:sp>
        <p:nvSpPr>
          <p:cNvPr id="15" name="Google Shape;15;g35f826cb6dd_2_16"/>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g35f826cb6dd_2_19"/>
          <p:cNvSpPr txBox="1"/>
          <p:nvPr>
            <p:ph type="title"/>
          </p:nvPr>
        </p:nvSpPr>
        <p:spPr>
          <a:xfrm>
            <a:off x="623400" y="890050"/>
            <a:ext cx="17041200" cy="1145400"/>
          </a:xfrm>
          <a:prstGeom prst="rect">
            <a:avLst/>
          </a:prstGeom>
        </p:spPr>
        <p:txBody>
          <a:bodyPr anchorCtr="0" anchor="t" bIns="182850" lIns="182850" spcFirstLastPara="1" rIns="182850" wrap="square" tIns="182850">
            <a:normAutofit/>
          </a:bodyPr>
          <a:lstStyle>
            <a:lvl1pPr lvl="0">
              <a:spcBef>
                <a:spcPts val="0"/>
              </a:spcBef>
              <a:spcAft>
                <a:spcPts val="0"/>
              </a:spcAft>
              <a:buSzPts val="5600"/>
              <a:buNone/>
              <a:defRPr/>
            </a:lvl1pPr>
            <a:lvl2pPr lvl="1">
              <a:spcBef>
                <a:spcPts val="0"/>
              </a:spcBef>
              <a:spcAft>
                <a:spcPts val="0"/>
              </a:spcAft>
              <a:buSzPts val="5600"/>
              <a:buNone/>
              <a:defRPr/>
            </a:lvl2pPr>
            <a:lvl3pPr lvl="2">
              <a:spcBef>
                <a:spcPts val="0"/>
              </a:spcBef>
              <a:spcAft>
                <a:spcPts val="0"/>
              </a:spcAft>
              <a:buSzPts val="5600"/>
              <a:buNone/>
              <a:defRPr/>
            </a:lvl3pPr>
            <a:lvl4pPr lvl="3">
              <a:spcBef>
                <a:spcPts val="0"/>
              </a:spcBef>
              <a:spcAft>
                <a:spcPts val="0"/>
              </a:spcAft>
              <a:buSzPts val="5600"/>
              <a:buNone/>
              <a:defRPr/>
            </a:lvl4pPr>
            <a:lvl5pPr lvl="4">
              <a:spcBef>
                <a:spcPts val="0"/>
              </a:spcBef>
              <a:spcAft>
                <a:spcPts val="0"/>
              </a:spcAft>
              <a:buSzPts val="5600"/>
              <a:buNone/>
              <a:defRPr/>
            </a:lvl5pPr>
            <a:lvl6pPr lvl="5">
              <a:spcBef>
                <a:spcPts val="0"/>
              </a:spcBef>
              <a:spcAft>
                <a:spcPts val="0"/>
              </a:spcAft>
              <a:buSzPts val="5600"/>
              <a:buNone/>
              <a:defRPr/>
            </a:lvl6pPr>
            <a:lvl7pPr lvl="6">
              <a:spcBef>
                <a:spcPts val="0"/>
              </a:spcBef>
              <a:spcAft>
                <a:spcPts val="0"/>
              </a:spcAft>
              <a:buSzPts val="5600"/>
              <a:buNone/>
              <a:defRPr/>
            </a:lvl7pPr>
            <a:lvl8pPr lvl="7">
              <a:spcBef>
                <a:spcPts val="0"/>
              </a:spcBef>
              <a:spcAft>
                <a:spcPts val="0"/>
              </a:spcAft>
              <a:buSzPts val="5600"/>
              <a:buNone/>
              <a:defRPr/>
            </a:lvl8pPr>
            <a:lvl9pPr lvl="8">
              <a:spcBef>
                <a:spcPts val="0"/>
              </a:spcBef>
              <a:spcAft>
                <a:spcPts val="0"/>
              </a:spcAft>
              <a:buSzPts val="5600"/>
              <a:buNone/>
              <a:defRPr/>
            </a:lvl9pPr>
          </a:lstStyle>
          <a:p/>
        </p:txBody>
      </p:sp>
      <p:sp>
        <p:nvSpPr>
          <p:cNvPr id="18" name="Google Shape;18;g35f826cb6dd_2_19"/>
          <p:cNvSpPr txBox="1"/>
          <p:nvPr>
            <p:ph idx="1" type="body"/>
          </p:nvPr>
        </p:nvSpPr>
        <p:spPr>
          <a:xfrm>
            <a:off x="623400" y="2304950"/>
            <a:ext cx="17041200" cy="6832800"/>
          </a:xfrm>
          <a:prstGeom prst="rect">
            <a:avLst/>
          </a:prstGeom>
        </p:spPr>
        <p:txBody>
          <a:bodyPr anchorCtr="0" anchor="t" bIns="182850" lIns="182850" spcFirstLastPara="1" rIns="182850" wrap="square" tIns="182850">
            <a:normAutofit/>
          </a:bodyPr>
          <a:lstStyle>
            <a:lvl1pPr indent="-457200" lvl="0" marL="457200">
              <a:spcBef>
                <a:spcPts val="0"/>
              </a:spcBef>
              <a:spcAft>
                <a:spcPts val="0"/>
              </a:spcAft>
              <a:buSzPts val="3600"/>
              <a:buChar char="●"/>
              <a:defRPr/>
            </a:lvl1pPr>
            <a:lvl2pPr indent="-406400" lvl="1" marL="914400">
              <a:spcBef>
                <a:spcPts val="0"/>
              </a:spcBef>
              <a:spcAft>
                <a:spcPts val="0"/>
              </a:spcAft>
              <a:buSzPts val="2800"/>
              <a:buChar char="○"/>
              <a:defRPr/>
            </a:lvl2pPr>
            <a:lvl3pPr indent="-406400" lvl="2" marL="1371600">
              <a:spcBef>
                <a:spcPts val="0"/>
              </a:spcBef>
              <a:spcAft>
                <a:spcPts val="0"/>
              </a:spcAft>
              <a:buSzPts val="2800"/>
              <a:buChar char="■"/>
              <a:defRPr/>
            </a:lvl3pPr>
            <a:lvl4pPr indent="-406400" lvl="3" marL="1828800">
              <a:spcBef>
                <a:spcPts val="0"/>
              </a:spcBef>
              <a:spcAft>
                <a:spcPts val="0"/>
              </a:spcAft>
              <a:buSzPts val="2800"/>
              <a:buChar char="●"/>
              <a:defRPr/>
            </a:lvl4pPr>
            <a:lvl5pPr indent="-406400" lvl="4" marL="2286000">
              <a:spcBef>
                <a:spcPts val="0"/>
              </a:spcBef>
              <a:spcAft>
                <a:spcPts val="0"/>
              </a:spcAft>
              <a:buSzPts val="2800"/>
              <a:buChar char="○"/>
              <a:defRPr/>
            </a:lvl5pPr>
            <a:lvl6pPr indent="-406400" lvl="5" marL="2743200">
              <a:spcBef>
                <a:spcPts val="0"/>
              </a:spcBef>
              <a:spcAft>
                <a:spcPts val="0"/>
              </a:spcAft>
              <a:buSzPts val="2800"/>
              <a:buChar char="■"/>
              <a:defRPr/>
            </a:lvl6pPr>
            <a:lvl7pPr indent="-406400" lvl="6" marL="3200400">
              <a:spcBef>
                <a:spcPts val="0"/>
              </a:spcBef>
              <a:spcAft>
                <a:spcPts val="0"/>
              </a:spcAft>
              <a:buSzPts val="2800"/>
              <a:buChar char="●"/>
              <a:defRPr/>
            </a:lvl7pPr>
            <a:lvl8pPr indent="-406400" lvl="7" marL="3657600">
              <a:spcBef>
                <a:spcPts val="0"/>
              </a:spcBef>
              <a:spcAft>
                <a:spcPts val="0"/>
              </a:spcAft>
              <a:buSzPts val="2800"/>
              <a:buChar char="○"/>
              <a:defRPr/>
            </a:lvl8pPr>
            <a:lvl9pPr indent="-406400" lvl="8" marL="4114800">
              <a:spcBef>
                <a:spcPts val="0"/>
              </a:spcBef>
              <a:spcAft>
                <a:spcPts val="0"/>
              </a:spcAft>
              <a:buSzPts val="2800"/>
              <a:buChar char="■"/>
              <a:defRPr/>
            </a:lvl9pPr>
          </a:lstStyle>
          <a:p/>
        </p:txBody>
      </p:sp>
      <p:sp>
        <p:nvSpPr>
          <p:cNvPr id="19" name="Google Shape;19;g35f826cb6dd_2_19"/>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g35f826cb6dd_2_23"/>
          <p:cNvSpPr txBox="1"/>
          <p:nvPr>
            <p:ph type="title"/>
          </p:nvPr>
        </p:nvSpPr>
        <p:spPr>
          <a:xfrm>
            <a:off x="623400" y="890050"/>
            <a:ext cx="17041200" cy="1145400"/>
          </a:xfrm>
          <a:prstGeom prst="rect">
            <a:avLst/>
          </a:prstGeom>
        </p:spPr>
        <p:txBody>
          <a:bodyPr anchorCtr="0" anchor="t" bIns="182850" lIns="182850" spcFirstLastPara="1" rIns="182850" wrap="square" tIns="182850">
            <a:normAutofit/>
          </a:bodyPr>
          <a:lstStyle>
            <a:lvl1pPr lvl="0">
              <a:spcBef>
                <a:spcPts val="0"/>
              </a:spcBef>
              <a:spcAft>
                <a:spcPts val="0"/>
              </a:spcAft>
              <a:buSzPts val="5600"/>
              <a:buNone/>
              <a:defRPr/>
            </a:lvl1pPr>
            <a:lvl2pPr lvl="1">
              <a:spcBef>
                <a:spcPts val="0"/>
              </a:spcBef>
              <a:spcAft>
                <a:spcPts val="0"/>
              </a:spcAft>
              <a:buSzPts val="5600"/>
              <a:buNone/>
              <a:defRPr/>
            </a:lvl2pPr>
            <a:lvl3pPr lvl="2">
              <a:spcBef>
                <a:spcPts val="0"/>
              </a:spcBef>
              <a:spcAft>
                <a:spcPts val="0"/>
              </a:spcAft>
              <a:buSzPts val="5600"/>
              <a:buNone/>
              <a:defRPr/>
            </a:lvl3pPr>
            <a:lvl4pPr lvl="3">
              <a:spcBef>
                <a:spcPts val="0"/>
              </a:spcBef>
              <a:spcAft>
                <a:spcPts val="0"/>
              </a:spcAft>
              <a:buSzPts val="5600"/>
              <a:buNone/>
              <a:defRPr/>
            </a:lvl4pPr>
            <a:lvl5pPr lvl="4">
              <a:spcBef>
                <a:spcPts val="0"/>
              </a:spcBef>
              <a:spcAft>
                <a:spcPts val="0"/>
              </a:spcAft>
              <a:buSzPts val="5600"/>
              <a:buNone/>
              <a:defRPr/>
            </a:lvl5pPr>
            <a:lvl6pPr lvl="5">
              <a:spcBef>
                <a:spcPts val="0"/>
              </a:spcBef>
              <a:spcAft>
                <a:spcPts val="0"/>
              </a:spcAft>
              <a:buSzPts val="5600"/>
              <a:buNone/>
              <a:defRPr/>
            </a:lvl6pPr>
            <a:lvl7pPr lvl="6">
              <a:spcBef>
                <a:spcPts val="0"/>
              </a:spcBef>
              <a:spcAft>
                <a:spcPts val="0"/>
              </a:spcAft>
              <a:buSzPts val="5600"/>
              <a:buNone/>
              <a:defRPr/>
            </a:lvl7pPr>
            <a:lvl8pPr lvl="7">
              <a:spcBef>
                <a:spcPts val="0"/>
              </a:spcBef>
              <a:spcAft>
                <a:spcPts val="0"/>
              </a:spcAft>
              <a:buSzPts val="5600"/>
              <a:buNone/>
              <a:defRPr/>
            </a:lvl8pPr>
            <a:lvl9pPr lvl="8">
              <a:spcBef>
                <a:spcPts val="0"/>
              </a:spcBef>
              <a:spcAft>
                <a:spcPts val="0"/>
              </a:spcAft>
              <a:buSzPts val="5600"/>
              <a:buNone/>
              <a:defRPr/>
            </a:lvl9pPr>
          </a:lstStyle>
          <a:p/>
        </p:txBody>
      </p:sp>
      <p:sp>
        <p:nvSpPr>
          <p:cNvPr id="22" name="Google Shape;22;g35f826cb6dd_2_23"/>
          <p:cNvSpPr txBox="1"/>
          <p:nvPr>
            <p:ph idx="1" type="body"/>
          </p:nvPr>
        </p:nvSpPr>
        <p:spPr>
          <a:xfrm>
            <a:off x="623400" y="2304950"/>
            <a:ext cx="7999800" cy="6832800"/>
          </a:xfrm>
          <a:prstGeom prst="rect">
            <a:avLst/>
          </a:prstGeom>
        </p:spPr>
        <p:txBody>
          <a:bodyPr anchorCtr="0" anchor="t" bIns="182850" lIns="182850" spcFirstLastPara="1" rIns="182850" wrap="square" tIns="182850">
            <a:normAutofit/>
          </a:bodyPr>
          <a:lstStyle>
            <a:lvl1pPr indent="-406400" lvl="0" marL="457200">
              <a:spcBef>
                <a:spcPts val="0"/>
              </a:spcBef>
              <a:spcAft>
                <a:spcPts val="0"/>
              </a:spcAft>
              <a:buSzPts val="2800"/>
              <a:buChar char="●"/>
              <a:defRPr sz="2800"/>
            </a:lvl1pPr>
            <a:lvl2pPr indent="-381000" lvl="1" marL="914400">
              <a:spcBef>
                <a:spcPts val="0"/>
              </a:spcBef>
              <a:spcAft>
                <a:spcPts val="0"/>
              </a:spcAft>
              <a:buSzPts val="2400"/>
              <a:buChar char="○"/>
              <a:defRPr sz="2400"/>
            </a:lvl2pPr>
            <a:lvl3pPr indent="-381000" lvl="2" marL="1371600">
              <a:spcBef>
                <a:spcPts val="0"/>
              </a:spcBef>
              <a:spcAft>
                <a:spcPts val="0"/>
              </a:spcAft>
              <a:buSzPts val="2400"/>
              <a:buChar char="■"/>
              <a:defRPr sz="2400"/>
            </a:lvl3pPr>
            <a:lvl4pPr indent="-381000" lvl="3" marL="1828800">
              <a:spcBef>
                <a:spcPts val="0"/>
              </a:spcBef>
              <a:spcAft>
                <a:spcPts val="0"/>
              </a:spcAft>
              <a:buSzPts val="2400"/>
              <a:buChar char="●"/>
              <a:defRPr sz="2400"/>
            </a:lvl4pPr>
            <a:lvl5pPr indent="-381000" lvl="4" marL="2286000">
              <a:spcBef>
                <a:spcPts val="0"/>
              </a:spcBef>
              <a:spcAft>
                <a:spcPts val="0"/>
              </a:spcAft>
              <a:buSzPts val="2400"/>
              <a:buChar char="○"/>
              <a:defRPr sz="2400"/>
            </a:lvl5pPr>
            <a:lvl6pPr indent="-381000" lvl="5" marL="2743200">
              <a:spcBef>
                <a:spcPts val="0"/>
              </a:spcBef>
              <a:spcAft>
                <a:spcPts val="0"/>
              </a:spcAft>
              <a:buSzPts val="2400"/>
              <a:buChar char="■"/>
              <a:defRPr sz="2400"/>
            </a:lvl6pPr>
            <a:lvl7pPr indent="-381000" lvl="6" marL="3200400">
              <a:spcBef>
                <a:spcPts val="0"/>
              </a:spcBef>
              <a:spcAft>
                <a:spcPts val="0"/>
              </a:spcAft>
              <a:buSzPts val="2400"/>
              <a:buChar char="●"/>
              <a:defRPr sz="2400"/>
            </a:lvl7pPr>
            <a:lvl8pPr indent="-381000" lvl="7" marL="3657600">
              <a:spcBef>
                <a:spcPts val="0"/>
              </a:spcBef>
              <a:spcAft>
                <a:spcPts val="0"/>
              </a:spcAft>
              <a:buSzPts val="2400"/>
              <a:buChar char="○"/>
              <a:defRPr sz="2400"/>
            </a:lvl8pPr>
            <a:lvl9pPr indent="-381000" lvl="8" marL="4114800">
              <a:spcBef>
                <a:spcPts val="0"/>
              </a:spcBef>
              <a:spcAft>
                <a:spcPts val="0"/>
              </a:spcAft>
              <a:buSzPts val="2400"/>
              <a:buChar char="■"/>
              <a:defRPr sz="2400"/>
            </a:lvl9pPr>
          </a:lstStyle>
          <a:p/>
        </p:txBody>
      </p:sp>
      <p:sp>
        <p:nvSpPr>
          <p:cNvPr id="23" name="Google Shape;23;g35f826cb6dd_2_23"/>
          <p:cNvSpPr txBox="1"/>
          <p:nvPr>
            <p:ph idx="2" type="body"/>
          </p:nvPr>
        </p:nvSpPr>
        <p:spPr>
          <a:xfrm>
            <a:off x="9664800" y="2304950"/>
            <a:ext cx="7999800" cy="6832800"/>
          </a:xfrm>
          <a:prstGeom prst="rect">
            <a:avLst/>
          </a:prstGeom>
        </p:spPr>
        <p:txBody>
          <a:bodyPr anchorCtr="0" anchor="t" bIns="182850" lIns="182850" spcFirstLastPara="1" rIns="182850" wrap="square" tIns="182850">
            <a:normAutofit/>
          </a:bodyPr>
          <a:lstStyle>
            <a:lvl1pPr indent="-406400" lvl="0" marL="457200">
              <a:spcBef>
                <a:spcPts val="0"/>
              </a:spcBef>
              <a:spcAft>
                <a:spcPts val="0"/>
              </a:spcAft>
              <a:buSzPts val="2800"/>
              <a:buChar char="●"/>
              <a:defRPr sz="2800"/>
            </a:lvl1pPr>
            <a:lvl2pPr indent="-381000" lvl="1" marL="914400">
              <a:spcBef>
                <a:spcPts val="0"/>
              </a:spcBef>
              <a:spcAft>
                <a:spcPts val="0"/>
              </a:spcAft>
              <a:buSzPts val="2400"/>
              <a:buChar char="○"/>
              <a:defRPr sz="2400"/>
            </a:lvl2pPr>
            <a:lvl3pPr indent="-381000" lvl="2" marL="1371600">
              <a:spcBef>
                <a:spcPts val="0"/>
              </a:spcBef>
              <a:spcAft>
                <a:spcPts val="0"/>
              </a:spcAft>
              <a:buSzPts val="2400"/>
              <a:buChar char="■"/>
              <a:defRPr sz="2400"/>
            </a:lvl3pPr>
            <a:lvl4pPr indent="-381000" lvl="3" marL="1828800">
              <a:spcBef>
                <a:spcPts val="0"/>
              </a:spcBef>
              <a:spcAft>
                <a:spcPts val="0"/>
              </a:spcAft>
              <a:buSzPts val="2400"/>
              <a:buChar char="●"/>
              <a:defRPr sz="2400"/>
            </a:lvl4pPr>
            <a:lvl5pPr indent="-381000" lvl="4" marL="2286000">
              <a:spcBef>
                <a:spcPts val="0"/>
              </a:spcBef>
              <a:spcAft>
                <a:spcPts val="0"/>
              </a:spcAft>
              <a:buSzPts val="2400"/>
              <a:buChar char="○"/>
              <a:defRPr sz="2400"/>
            </a:lvl5pPr>
            <a:lvl6pPr indent="-381000" lvl="5" marL="2743200">
              <a:spcBef>
                <a:spcPts val="0"/>
              </a:spcBef>
              <a:spcAft>
                <a:spcPts val="0"/>
              </a:spcAft>
              <a:buSzPts val="2400"/>
              <a:buChar char="■"/>
              <a:defRPr sz="2400"/>
            </a:lvl6pPr>
            <a:lvl7pPr indent="-381000" lvl="6" marL="3200400">
              <a:spcBef>
                <a:spcPts val="0"/>
              </a:spcBef>
              <a:spcAft>
                <a:spcPts val="0"/>
              </a:spcAft>
              <a:buSzPts val="2400"/>
              <a:buChar char="●"/>
              <a:defRPr sz="2400"/>
            </a:lvl7pPr>
            <a:lvl8pPr indent="-381000" lvl="7" marL="3657600">
              <a:spcBef>
                <a:spcPts val="0"/>
              </a:spcBef>
              <a:spcAft>
                <a:spcPts val="0"/>
              </a:spcAft>
              <a:buSzPts val="2400"/>
              <a:buChar char="○"/>
              <a:defRPr sz="2400"/>
            </a:lvl8pPr>
            <a:lvl9pPr indent="-381000" lvl="8" marL="4114800">
              <a:spcBef>
                <a:spcPts val="0"/>
              </a:spcBef>
              <a:spcAft>
                <a:spcPts val="0"/>
              </a:spcAft>
              <a:buSzPts val="2400"/>
              <a:buChar char="■"/>
              <a:defRPr sz="2400"/>
            </a:lvl9pPr>
          </a:lstStyle>
          <a:p/>
        </p:txBody>
      </p:sp>
      <p:sp>
        <p:nvSpPr>
          <p:cNvPr id="24" name="Google Shape;24;g35f826cb6dd_2_23"/>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g35f826cb6dd_2_28"/>
          <p:cNvSpPr txBox="1"/>
          <p:nvPr>
            <p:ph type="title"/>
          </p:nvPr>
        </p:nvSpPr>
        <p:spPr>
          <a:xfrm>
            <a:off x="623400" y="890050"/>
            <a:ext cx="17041200" cy="1145400"/>
          </a:xfrm>
          <a:prstGeom prst="rect">
            <a:avLst/>
          </a:prstGeom>
        </p:spPr>
        <p:txBody>
          <a:bodyPr anchorCtr="0" anchor="t" bIns="182850" lIns="182850" spcFirstLastPara="1" rIns="182850" wrap="square" tIns="182850">
            <a:normAutofit/>
          </a:bodyPr>
          <a:lstStyle>
            <a:lvl1pPr lvl="0">
              <a:spcBef>
                <a:spcPts val="0"/>
              </a:spcBef>
              <a:spcAft>
                <a:spcPts val="0"/>
              </a:spcAft>
              <a:buSzPts val="5600"/>
              <a:buNone/>
              <a:defRPr/>
            </a:lvl1pPr>
            <a:lvl2pPr lvl="1">
              <a:spcBef>
                <a:spcPts val="0"/>
              </a:spcBef>
              <a:spcAft>
                <a:spcPts val="0"/>
              </a:spcAft>
              <a:buSzPts val="5600"/>
              <a:buNone/>
              <a:defRPr/>
            </a:lvl2pPr>
            <a:lvl3pPr lvl="2">
              <a:spcBef>
                <a:spcPts val="0"/>
              </a:spcBef>
              <a:spcAft>
                <a:spcPts val="0"/>
              </a:spcAft>
              <a:buSzPts val="5600"/>
              <a:buNone/>
              <a:defRPr/>
            </a:lvl3pPr>
            <a:lvl4pPr lvl="3">
              <a:spcBef>
                <a:spcPts val="0"/>
              </a:spcBef>
              <a:spcAft>
                <a:spcPts val="0"/>
              </a:spcAft>
              <a:buSzPts val="5600"/>
              <a:buNone/>
              <a:defRPr/>
            </a:lvl4pPr>
            <a:lvl5pPr lvl="4">
              <a:spcBef>
                <a:spcPts val="0"/>
              </a:spcBef>
              <a:spcAft>
                <a:spcPts val="0"/>
              </a:spcAft>
              <a:buSzPts val="5600"/>
              <a:buNone/>
              <a:defRPr/>
            </a:lvl5pPr>
            <a:lvl6pPr lvl="5">
              <a:spcBef>
                <a:spcPts val="0"/>
              </a:spcBef>
              <a:spcAft>
                <a:spcPts val="0"/>
              </a:spcAft>
              <a:buSzPts val="5600"/>
              <a:buNone/>
              <a:defRPr/>
            </a:lvl6pPr>
            <a:lvl7pPr lvl="6">
              <a:spcBef>
                <a:spcPts val="0"/>
              </a:spcBef>
              <a:spcAft>
                <a:spcPts val="0"/>
              </a:spcAft>
              <a:buSzPts val="5600"/>
              <a:buNone/>
              <a:defRPr/>
            </a:lvl7pPr>
            <a:lvl8pPr lvl="7">
              <a:spcBef>
                <a:spcPts val="0"/>
              </a:spcBef>
              <a:spcAft>
                <a:spcPts val="0"/>
              </a:spcAft>
              <a:buSzPts val="5600"/>
              <a:buNone/>
              <a:defRPr/>
            </a:lvl8pPr>
            <a:lvl9pPr lvl="8">
              <a:spcBef>
                <a:spcPts val="0"/>
              </a:spcBef>
              <a:spcAft>
                <a:spcPts val="0"/>
              </a:spcAft>
              <a:buSzPts val="5600"/>
              <a:buNone/>
              <a:defRPr/>
            </a:lvl9pPr>
          </a:lstStyle>
          <a:p/>
        </p:txBody>
      </p:sp>
      <p:sp>
        <p:nvSpPr>
          <p:cNvPr id="27" name="Google Shape;27;g35f826cb6dd_2_28"/>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g35f826cb6dd_2_31"/>
          <p:cNvSpPr txBox="1"/>
          <p:nvPr>
            <p:ph type="title"/>
          </p:nvPr>
        </p:nvSpPr>
        <p:spPr>
          <a:xfrm>
            <a:off x="623400" y="1111200"/>
            <a:ext cx="5616000" cy="1511400"/>
          </a:xfrm>
          <a:prstGeom prst="rect">
            <a:avLst/>
          </a:prstGeom>
        </p:spPr>
        <p:txBody>
          <a:bodyPr anchorCtr="0" anchor="b" bIns="182850" lIns="182850" spcFirstLastPara="1" rIns="182850" wrap="square" tIns="18285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0" name="Google Shape;30;g35f826cb6dd_2_31"/>
          <p:cNvSpPr txBox="1"/>
          <p:nvPr>
            <p:ph idx="1" type="body"/>
          </p:nvPr>
        </p:nvSpPr>
        <p:spPr>
          <a:xfrm>
            <a:off x="623400" y="2779200"/>
            <a:ext cx="5616000" cy="6358800"/>
          </a:xfrm>
          <a:prstGeom prst="rect">
            <a:avLst/>
          </a:prstGeom>
        </p:spPr>
        <p:txBody>
          <a:bodyPr anchorCtr="0" anchor="t" bIns="182850" lIns="182850" spcFirstLastPara="1" rIns="182850" wrap="square" tIns="182850">
            <a:normAutofit/>
          </a:bodyPr>
          <a:lstStyle>
            <a:lvl1pPr indent="-381000" lvl="0" marL="457200">
              <a:spcBef>
                <a:spcPts val="0"/>
              </a:spcBef>
              <a:spcAft>
                <a:spcPts val="0"/>
              </a:spcAft>
              <a:buSzPts val="2400"/>
              <a:buChar char="●"/>
              <a:defRPr sz="2400"/>
            </a:lvl1pPr>
            <a:lvl2pPr indent="-381000" lvl="1" marL="914400">
              <a:spcBef>
                <a:spcPts val="0"/>
              </a:spcBef>
              <a:spcAft>
                <a:spcPts val="0"/>
              </a:spcAft>
              <a:buSzPts val="2400"/>
              <a:buChar char="○"/>
              <a:defRPr sz="2400"/>
            </a:lvl2pPr>
            <a:lvl3pPr indent="-381000" lvl="2" marL="1371600">
              <a:spcBef>
                <a:spcPts val="0"/>
              </a:spcBef>
              <a:spcAft>
                <a:spcPts val="0"/>
              </a:spcAft>
              <a:buSzPts val="2400"/>
              <a:buChar char="■"/>
              <a:defRPr sz="2400"/>
            </a:lvl3pPr>
            <a:lvl4pPr indent="-381000" lvl="3" marL="1828800">
              <a:spcBef>
                <a:spcPts val="0"/>
              </a:spcBef>
              <a:spcAft>
                <a:spcPts val="0"/>
              </a:spcAft>
              <a:buSzPts val="2400"/>
              <a:buChar char="●"/>
              <a:defRPr sz="2400"/>
            </a:lvl4pPr>
            <a:lvl5pPr indent="-381000" lvl="4" marL="2286000">
              <a:spcBef>
                <a:spcPts val="0"/>
              </a:spcBef>
              <a:spcAft>
                <a:spcPts val="0"/>
              </a:spcAft>
              <a:buSzPts val="2400"/>
              <a:buChar char="○"/>
              <a:defRPr sz="2400"/>
            </a:lvl5pPr>
            <a:lvl6pPr indent="-381000" lvl="5" marL="2743200">
              <a:spcBef>
                <a:spcPts val="0"/>
              </a:spcBef>
              <a:spcAft>
                <a:spcPts val="0"/>
              </a:spcAft>
              <a:buSzPts val="2400"/>
              <a:buChar char="■"/>
              <a:defRPr sz="2400"/>
            </a:lvl6pPr>
            <a:lvl7pPr indent="-381000" lvl="6" marL="3200400">
              <a:spcBef>
                <a:spcPts val="0"/>
              </a:spcBef>
              <a:spcAft>
                <a:spcPts val="0"/>
              </a:spcAft>
              <a:buSzPts val="2400"/>
              <a:buChar char="●"/>
              <a:defRPr sz="2400"/>
            </a:lvl7pPr>
            <a:lvl8pPr indent="-381000" lvl="7" marL="3657600">
              <a:spcBef>
                <a:spcPts val="0"/>
              </a:spcBef>
              <a:spcAft>
                <a:spcPts val="0"/>
              </a:spcAft>
              <a:buSzPts val="2400"/>
              <a:buChar char="○"/>
              <a:defRPr sz="2400"/>
            </a:lvl8pPr>
            <a:lvl9pPr indent="-381000" lvl="8" marL="4114800">
              <a:spcBef>
                <a:spcPts val="0"/>
              </a:spcBef>
              <a:spcAft>
                <a:spcPts val="0"/>
              </a:spcAft>
              <a:buSzPts val="2400"/>
              <a:buChar char="■"/>
              <a:defRPr sz="2400"/>
            </a:lvl9pPr>
          </a:lstStyle>
          <a:p/>
        </p:txBody>
      </p:sp>
      <p:sp>
        <p:nvSpPr>
          <p:cNvPr id="31" name="Google Shape;31;g35f826cb6dd_2_31"/>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g35f826cb6dd_2_35"/>
          <p:cNvSpPr txBox="1"/>
          <p:nvPr>
            <p:ph type="title"/>
          </p:nvPr>
        </p:nvSpPr>
        <p:spPr>
          <a:xfrm>
            <a:off x="980500" y="900300"/>
            <a:ext cx="12735600" cy="8181600"/>
          </a:xfrm>
          <a:prstGeom prst="rect">
            <a:avLst/>
          </a:prstGeom>
        </p:spPr>
        <p:txBody>
          <a:bodyPr anchorCtr="0" anchor="ctr" bIns="182850" lIns="182850" spcFirstLastPara="1" rIns="182850" wrap="square" tIns="182850">
            <a:normAutofit/>
          </a:bodyPr>
          <a:lstStyle>
            <a:lvl1pPr lvl="0">
              <a:spcBef>
                <a:spcPts val="0"/>
              </a:spcBef>
              <a:spcAft>
                <a:spcPts val="0"/>
              </a:spcAft>
              <a:buSzPts val="9600"/>
              <a:buNone/>
              <a:defRPr sz="9600"/>
            </a:lvl1pPr>
            <a:lvl2pPr lvl="1">
              <a:spcBef>
                <a:spcPts val="0"/>
              </a:spcBef>
              <a:spcAft>
                <a:spcPts val="0"/>
              </a:spcAft>
              <a:buSzPts val="9600"/>
              <a:buNone/>
              <a:defRPr sz="9600"/>
            </a:lvl2pPr>
            <a:lvl3pPr lvl="2">
              <a:spcBef>
                <a:spcPts val="0"/>
              </a:spcBef>
              <a:spcAft>
                <a:spcPts val="0"/>
              </a:spcAft>
              <a:buSzPts val="9600"/>
              <a:buNone/>
              <a:defRPr sz="9600"/>
            </a:lvl3pPr>
            <a:lvl4pPr lvl="3">
              <a:spcBef>
                <a:spcPts val="0"/>
              </a:spcBef>
              <a:spcAft>
                <a:spcPts val="0"/>
              </a:spcAft>
              <a:buSzPts val="9600"/>
              <a:buNone/>
              <a:defRPr sz="9600"/>
            </a:lvl4pPr>
            <a:lvl5pPr lvl="4">
              <a:spcBef>
                <a:spcPts val="0"/>
              </a:spcBef>
              <a:spcAft>
                <a:spcPts val="0"/>
              </a:spcAft>
              <a:buSzPts val="9600"/>
              <a:buNone/>
              <a:defRPr sz="9600"/>
            </a:lvl5pPr>
            <a:lvl6pPr lvl="5">
              <a:spcBef>
                <a:spcPts val="0"/>
              </a:spcBef>
              <a:spcAft>
                <a:spcPts val="0"/>
              </a:spcAft>
              <a:buSzPts val="9600"/>
              <a:buNone/>
              <a:defRPr sz="9600"/>
            </a:lvl6pPr>
            <a:lvl7pPr lvl="6">
              <a:spcBef>
                <a:spcPts val="0"/>
              </a:spcBef>
              <a:spcAft>
                <a:spcPts val="0"/>
              </a:spcAft>
              <a:buSzPts val="9600"/>
              <a:buNone/>
              <a:defRPr sz="9600"/>
            </a:lvl7pPr>
            <a:lvl8pPr lvl="7">
              <a:spcBef>
                <a:spcPts val="0"/>
              </a:spcBef>
              <a:spcAft>
                <a:spcPts val="0"/>
              </a:spcAft>
              <a:buSzPts val="9600"/>
              <a:buNone/>
              <a:defRPr sz="9600"/>
            </a:lvl8pPr>
            <a:lvl9pPr lvl="8">
              <a:spcBef>
                <a:spcPts val="0"/>
              </a:spcBef>
              <a:spcAft>
                <a:spcPts val="0"/>
              </a:spcAft>
              <a:buSzPts val="9600"/>
              <a:buNone/>
              <a:defRPr sz="9600"/>
            </a:lvl9pPr>
          </a:lstStyle>
          <a:p/>
        </p:txBody>
      </p:sp>
      <p:sp>
        <p:nvSpPr>
          <p:cNvPr id="34" name="Google Shape;34;g35f826cb6dd_2_35"/>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g35f826cb6dd_2_38"/>
          <p:cNvSpPr/>
          <p:nvPr/>
        </p:nvSpPr>
        <p:spPr>
          <a:xfrm>
            <a:off x="9144000" y="-250"/>
            <a:ext cx="9144000" cy="10287000"/>
          </a:xfrm>
          <a:prstGeom prst="rect">
            <a:avLst/>
          </a:prstGeom>
          <a:solidFill>
            <a:schemeClr val="lt2"/>
          </a:solidFill>
          <a:ln>
            <a:noFill/>
          </a:ln>
        </p:spPr>
        <p:txBody>
          <a:bodyPr anchorCtr="0" anchor="ctr" bIns="182850" lIns="182850" spcFirstLastPara="1" rIns="182850" wrap="square" tIns="182850">
            <a:noAutofit/>
          </a:bodyPr>
          <a:lstStyle/>
          <a:p>
            <a:pPr indent="0" lvl="0" marL="0" rtl="0" algn="l">
              <a:spcBef>
                <a:spcPts val="0"/>
              </a:spcBef>
              <a:spcAft>
                <a:spcPts val="0"/>
              </a:spcAft>
              <a:buNone/>
            </a:pPr>
            <a:r>
              <a:t/>
            </a:r>
            <a:endParaRPr/>
          </a:p>
        </p:txBody>
      </p:sp>
      <p:sp>
        <p:nvSpPr>
          <p:cNvPr id="37" name="Google Shape;37;g35f826cb6dd_2_38"/>
          <p:cNvSpPr txBox="1"/>
          <p:nvPr>
            <p:ph type="title"/>
          </p:nvPr>
        </p:nvSpPr>
        <p:spPr>
          <a:xfrm>
            <a:off x="531000" y="2466350"/>
            <a:ext cx="8090400" cy="2964600"/>
          </a:xfrm>
          <a:prstGeom prst="rect">
            <a:avLst/>
          </a:prstGeom>
        </p:spPr>
        <p:txBody>
          <a:bodyPr anchorCtr="0" anchor="b" bIns="182850" lIns="182850" spcFirstLastPara="1" rIns="182850" wrap="square" tIns="182850">
            <a:normAutofit/>
          </a:bodyPr>
          <a:lstStyle>
            <a:lvl1pPr lvl="0" algn="ctr">
              <a:spcBef>
                <a:spcPts val="0"/>
              </a:spcBef>
              <a:spcAft>
                <a:spcPts val="0"/>
              </a:spcAft>
              <a:buSzPts val="8400"/>
              <a:buNone/>
              <a:defRPr sz="8400"/>
            </a:lvl1pPr>
            <a:lvl2pPr lvl="1" algn="ctr">
              <a:spcBef>
                <a:spcPts val="0"/>
              </a:spcBef>
              <a:spcAft>
                <a:spcPts val="0"/>
              </a:spcAft>
              <a:buSzPts val="8400"/>
              <a:buNone/>
              <a:defRPr sz="8400"/>
            </a:lvl2pPr>
            <a:lvl3pPr lvl="2" algn="ctr">
              <a:spcBef>
                <a:spcPts val="0"/>
              </a:spcBef>
              <a:spcAft>
                <a:spcPts val="0"/>
              </a:spcAft>
              <a:buSzPts val="8400"/>
              <a:buNone/>
              <a:defRPr sz="8400"/>
            </a:lvl3pPr>
            <a:lvl4pPr lvl="3" algn="ctr">
              <a:spcBef>
                <a:spcPts val="0"/>
              </a:spcBef>
              <a:spcAft>
                <a:spcPts val="0"/>
              </a:spcAft>
              <a:buSzPts val="8400"/>
              <a:buNone/>
              <a:defRPr sz="8400"/>
            </a:lvl4pPr>
            <a:lvl5pPr lvl="4" algn="ctr">
              <a:spcBef>
                <a:spcPts val="0"/>
              </a:spcBef>
              <a:spcAft>
                <a:spcPts val="0"/>
              </a:spcAft>
              <a:buSzPts val="8400"/>
              <a:buNone/>
              <a:defRPr sz="8400"/>
            </a:lvl5pPr>
            <a:lvl6pPr lvl="5" algn="ctr">
              <a:spcBef>
                <a:spcPts val="0"/>
              </a:spcBef>
              <a:spcAft>
                <a:spcPts val="0"/>
              </a:spcAft>
              <a:buSzPts val="8400"/>
              <a:buNone/>
              <a:defRPr sz="8400"/>
            </a:lvl6pPr>
            <a:lvl7pPr lvl="6" algn="ctr">
              <a:spcBef>
                <a:spcPts val="0"/>
              </a:spcBef>
              <a:spcAft>
                <a:spcPts val="0"/>
              </a:spcAft>
              <a:buSzPts val="8400"/>
              <a:buNone/>
              <a:defRPr sz="8400"/>
            </a:lvl7pPr>
            <a:lvl8pPr lvl="7" algn="ctr">
              <a:spcBef>
                <a:spcPts val="0"/>
              </a:spcBef>
              <a:spcAft>
                <a:spcPts val="0"/>
              </a:spcAft>
              <a:buSzPts val="8400"/>
              <a:buNone/>
              <a:defRPr sz="8400"/>
            </a:lvl8pPr>
            <a:lvl9pPr lvl="8" algn="ctr">
              <a:spcBef>
                <a:spcPts val="0"/>
              </a:spcBef>
              <a:spcAft>
                <a:spcPts val="0"/>
              </a:spcAft>
              <a:buSzPts val="8400"/>
              <a:buNone/>
              <a:defRPr sz="8400"/>
            </a:lvl9pPr>
          </a:lstStyle>
          <a:p/>
        </p:txBody>
      </p:sp>
      <p:sp>
        <p:nvSpPr>
          <p:cNvPr id="38" name="Google Shape;38;g35f826cb6dd_2_38"/>
          <p:cNvSpPr txBox="1"/>
          <p:nvPr>
            <p:ph idx="1" type="subTitle"/>
          </p:nvPr>
        </p:nvSpPr>
        <p:spPr>
          <a:xfrm>
            <a:off x="531000" y="5606150"/>
            <a:ext cx="8090400" cy="2470200"/>
          </a:xfrm>
          <a:prstGeom prst="rect">
            <a:avLst/>
          </a:prstGeom>
        </p:spPr>
        <p:txBody>
          <a:bodyPr anchorCtr="0" anchor="t" bIns="182850" lIns="182850" spcFirstLastPara="1" rIns="182850" wrap="square" tIns="18285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9" name="Google Shape;39;g35f826cb6dd_2_38"/>
          <p:cNvSpPr txBox="1"/>
          <p:nvPr>
            <p:ph idx="2" type="body"/>
          </p:nvPr>
        </p:nvSpPr>
        <p:spPr>
          <a:xfrm>
            <a:off x="9879000" y="1448150"/>
            <a:ext cx="7674000" cy="7390200"/>
          </a:xfrm>
          <a:prstGeom prst="rect">
            <a:avLst/>
          </a:prstGeom>
        </p:spPr>
        <p:txBody>
          <a:bodyPr anchorCtr="0" anchor="ctr" bIns="182850" lIns="182850" spcFirstLastPara="1" rIns="182850" wrap="square" tIns="182850">
            <a:normAutofit/>
          </a:bodyPr>
          <a:lstStyle>
            <a:lvl1pPr indent="-457200" lvl="0" marL="457200">
              <a:spcBef>
                <a:spcPts val="0"/>
              </a:spcBef>
              <a:spcAft>
                <a:spcPts val="0"/>
              </a:spcAft>
              <a:buSzPts val="3600"/>
              <a:buChar char="●"/>
              <a:defRPr/>
            </a:lvl1pPr>
            <a:lvl2pPr indent="-406400" lvl="1" marL="914400">
              <a:spcBef>
                <a:spcPts val="0"/>
              </a:spcBef>
              <a:spcAft>
                <a:spcPts val="0"/>
              </a:spcAft>
              <a:buSzPts val="2800"/>
              <a:buChar char="○"/>
              <a:defRPr/>
            </a:lvl2pPr>
            <a:lvl3pPr indent="-406400" lvl="2" marL="1371600">
              <a:spcBef>
                <a:spcPts val="0"/>
              </a:spcBef>
              <a:spcAft>
                <a:spcPts val="0"/>
              </a:spcAft>
              <a:buSzPts val="2800"/>
              <a:buChar char="■"/>
              <a:defRPr/>
            </a:lvl3pPr>
            <a:lvl4pPr indent="-406400" lvl="3" marL="1828800">
              <a:spcBef>
                <a:spcPts val="0"/>
              </a:spcBef>
              <a:spcAft>
                <a:spcPts val="0"/>
              </a:spcAft>
              <a:buSzPts val="2800"/>
              <a:buChar char="●"/>
              <a:defRPr/>
            </a:lvl4pPr>
            <a:lvl5pPr indent="-406400" lvl="4" marL="2286000">
              <a:spcBef>
                <a:spcPts val="0"/>
              </a:spcBef>
              <a:spcAft>
                <a:spcPts val="0"/>
              </a:spcAft>
              <a:buSzPts val="2800"/>
              <a:buChar char="○"/>
              <a:defRPr/>
            </a:lvl5pPr>
            <a:lvl6pPr indent="-406400" lvl="5" marL="2743200">
              <a:spcBef>
                <a:spcPts val="0"/>
              </a:spcBef>
              <a:spcAft>
                <a:spcPts val="0"/>
              </a:spcAft>
              <a:buSzPts val="2800"/>
              <a:buChar char="■"/>
              <a:defRPr/>
            </a:lvl6pPr>
            <a:lvl7pPr indent="-406400" lvl="6" marL="3200400">
              <a:spcBef>
                <a:spcPts val="0"/>
              </a:spcBef>
              <a:spcAft>
                <a:spcPts val="0"/>
              </a:spcAft>
              <a:buSzPts val="2800"/>
              <a:buChar char="●"/>
              <a:defRPr/>
            </a:lvl7pPr>
            <a:lvl8pPr indent="-406400" lvl="7" marL="3657600">
              <a:spcBef>
                <a:spcPts val="0"/>
              </a:spcBef>
              <a:spcAft>
                <a:spcPts val="0"/>
              </a:spcAft>
              <a:buSzPts val="2800"/>
              <a:buChar char="○"/>
              <a:defRPr/>
            </a:lvl8pPr>
            <a:lvl9pPr indent="-406400" lvl="8" marL="4114800">
              <a:spcBef>
                <a:spcPts val="0"/>
              </a:spcBef>
              <a:spcAft>
                <a:spcPts val="0"/>
              </a:spcAft>
              <a:buSzPts val="2800"/>
              <a:buChar char="■"/>
              <a:defRPr/>
            </a:lvl9pPr>
          </a:lstStyle>
          <a:p/>
        </p:txBody>
      </p:sp>
      <p:sp>
        <p:nvSpPr>
          <p:cNvPr id="40" name="Google Shape;40;g35f826cb6dd_2_38"/>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g35f826cb6dd_2_44"/>
          <p:cNvSpPr txBox="1"/>
          <p:nvPr>
            <p:ph idx="1" type="body"/>
          </p:nvPr>
        </p:nvSpPr>
        <p:spPr>
          <a:xfrm>
            <a:off x="623400" y="8461150"/>
            <a:ext cx="11997600" cy="1210200"/>
          </a:xfrm>
          <a:prstGeom prst="rect">
            <a:avLst/>
          </a:prstGeom>
        </p:spPr>
        <p:txBody>
          <a:bodyPr anchorCtr="0" anchor="ctr" bIns="182850" lIns="182850" spcFirstLastPara="1" rIns="182850" wrap="square" tIns="182850">
            <a:normAutofit/>
          </a:bodyPr>
          <a:lstStyle>
            <a:lvl1pPr indent="-228600" lvl="0" marL="457200">
              <a:lnSpc>
                <a:spcPct val="100000"/>
              </a:lnSpc>
              <a:spcBef>
                <a:spcPts val="0"/>
              </a:spcBef>
              <a:spcAft>
                <a:spcPts val="0"/>
              </a:spcAft>
              <a:buSzPts val="3600"/>
              <a:buNone/>
              <a:defRPr/>
            </a:lvl1pPr>
          </a:lstStyle>
          <a:p/>
        </p:txBody>
      </p:sp>
      <p:sp>
        <p:nvSpPr>
          <p:cNvPr id="43" name="Google Shape;43;g35f826cb6dd_2_44"/>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g35f826cb6dd_2_8"/>
          <p:cNvSpPr txBox="1"/>
          <p:nvPr>
            <p:ph type="title"/>
          </p:nvPr>
        </p:nvSpPr>
        <p:spPr>
          <a:xfrm>
            <a:off x="623400" y="890050"/>
            <a:ext cx="17041200" cy="1145400"/>
          </a:xfrm>
          <a:prstGeom prst="rect">
            <a:avLst/>
          </a:prstGeom>
          <a:noFill/>
          <a:ln>
            <a:noFill/>
          </a:ln>
        </p:spPr>
        <p:txBody>
          <a:bodyPr anchorCtr="0" anchor="t" bIns="182850" lIns="182850" spcFirstLastPara="1" rIns="182850" wrap="square" tIns="182850">
            <a:normAutofit/>
          </a:bodyPr>
          <a:lstStyle>
            <a:lvl1pPr lvl="0">
              <a:spcBef>
                <a:spcPts val="0"/>
              </a:spcBef>
              <a:spcAft>
                <a:spcPts val="0"/>
              </a:spcAft>
              <a:buClr>
                <a:schemeClr val="dk1"/>
              </a:buClr>
              <a:buSzPts val="5600"/>
              <a:buNone/>
              <a:defRPr sz="5600">
                <a:solidFill>
                  <a:schemeClr val="dk1"/>
                </a:solidFill>
              </a:defRPr>
            </a:lvl1pPr>
            <a:lvl2pPr lvl="1">
              <a:spcBef>
                <a:spcPts val="0"/>
              </a:spcBef>
              <a:spcAft>
                <a:spcPts val="0"/>
              </a:spcAft>
              <a:buClr>
                <a:schemeClr val="dk1"/>
              </a:buClr>
              <a:buSzPts val="5600"/>
              <a:buNone/>
              <a:defRPr sz="5600">
                <a:solidFill>
                  <a:schemeClr val="dk1"/>
                </a:solidFill>
              </a:defRPr>
            </a:lvl2pPr>
            <a:lvl3pPr lvl="2">
              <a:spcBef>
                <a:spcPts val="0"/>
              </a:spcBef>
              <a:spcAft>
                <a:spcPts val="0"/>
              </a:spcAft>
              <a:buClr>
                <a:schemeClr val="dk1"/>
              </a:buClr>
              <a:buSzPts val="5600"/>
              <a:buNone/>
              <a:defRPr sz="5600">
                <a:solidFill>
                  <a:schemeClr val="dk1"/>
                </a:solidFill>
              </a:defRPr>
            </a:lvl3pPr>
            <a:lvl4pPr lvl="3">
              <a:spcBef>
                <a:spcPts val="0"/>
              </a:spcBef>
              <a:spcAft>
                <a:spcPts val="0"/>
              </a:spcAft>
              <a:buClr>
                <a:schemeClr val="dk1"/>
              </a:buClr>
              <a:buSzPts val="5600"/>
              <a:buNone/>
              <a:defRPr sz="5600">
                <a:solidFill>
                  <a:schemeClr val="dk1"/>
                </a:solidFill>
              </a:defRPr>
            </a:lvl4pPr>
            <a:lvl5pPr lvl="4">
              <a:spcBef>
                <a:spcPts val="0"/>
              </a:spcBef>
              <a:spcAft>
                <a:spcPts val="0"/>
              </a:spcAft>
              <a:buClr>
                <a:schemeClr val="dk1"/>
              </a:buClr>
              <a:buSzPts val="5600"/>
              <a:buNone/>
              <a:defRPr sz="5600">
                <a:solidFill>
                  <a:schemeClr val="dk1"/>
                </a:solidFill>
              </a:defRPr>
            </a:lvl5pPr>
            <a:lvl6pPr lvl="5">
              <a:spcBef>
                <a:spcPts val="0"/>
              </a:spcBef>
              <a:spcAft>
                <a:spcPts val="0"/>
              </a:spcAft>
              <a:buClr>
                <a:schemeClr val="dk1"/>
              </a:buClr>
              <a:buSzPts val="5600"/>
              <a:buNone/>
              <a:defRPr sz="5600">
                <a:solidFill>
                  <a:schemeClr val="dk1"/>
                </a:solidFill>
              </a:defRPr>
            </a:lvl6pPr>
            <a:lvl7pPr lvl="6">
              <a:spcBef>
                <a:spcPts val="0"/>
              </a:spcBef>
              <a:spcAft>
                <a:spcPts val="0"/>
              </a:spcAft>
              <a:buClr>
                <a:schemeClr val="dk1"/>
              </a:buClr>
              <a:buSzPts val="5600"/>
              <a:buNone/>
              <a:defRPr sz="5600">
                <a:solidFill>
                  <a:schemeClr val="dk1"/>
                </a:solidFill>
              </a:defRPr>
            </a:lvl7pPr>
            <a:lvl8pPr lvl="7">
              <a:spcBef>
                <a:spcPts val="0"/>
              </a:spcBef>
              <a:spcAft>
                <a:spcPts val="0"/>
              </a:spcAft>
              <a:buClr>
                <a:schemeClr val="dk1"/>
              </a:buClr>
              <a:buSzPts val="5600"/>
              <a:buNone/>
              <a:defRPr sz="5600">
                <a:solidFill>
                  <a:schemeClr val="dk1"/>
                </a:solidFill>
              </a:defRPr>
            </a:lvl8pPr>
            <a:lvl9pPr lvl="8">
              <a:spcBef>
                <a:spcPts val="0"/>
              </a:spcBef>
              <a:spcAft>
                <a:spcPts val="0"/>
              </a:spcAft>
              <a:buClr>
                <a:schemeClr val="dk1"/>
              </a:buClr>
              <a:buSzPts val="5600"/>
              <a:buNone/>
              <a:defRPr sz="5600">
                <a:solidFill>
                  <a:schemeClr val="dk1"/>
                </a:solidFill>
              </a:defRPr>
            </a:lvl9pPr>
          </a:lstStyle>
          <a:p/>
        </p:txBody>
      </p:sp>
      <p:sp>
        <p:nvSpPr>
          <p:cNvPr id="7" name="Google Shape;7;g35f826cb6dd_2_8"/>
          <p:cNvSpPr txBox="1"/>
          <p:nvPr>
            <p:ph idx="1" type="body"/>
          </p:nvPr>
        </p:nvSpPr>
        <p:spPr>
          <a:xfrm>
            <a:off x="623400" y="2304950"/>
            <a:ext cx="17041200" cy="6832800"/>
          </a:xfrm>
          <a:prstGeom prst="rect">
            <a:avLst/>
          </a:prstGeom>
          <a:noFill/>
          <a:ln>
            <a:noFill/>
          </a:ln>
        </p:spPr>
        <p:txBody>
          <a:bodyPr anchorCtr="0" anchor="t" bIns="182850" lIns="182850" spcFirstLastPara="1" rIns="182850" wrap="square" tIns="182850">
            <a:normAutofit/>
          </a:bodyPr>
          <a:lstStyle>
            <a:lvl1pPr indent="-457200" lvl="0" marL="457200">
              <a:lnSpc>
                <a:spcPct val="115000"/>
              </a:lnSpc>
              <a:spcBef>
                <a:spcPts val="0"/>
              </a:spcBef>
              <a:spcAft>
                <a:spcPts val="0"/>
              </a:spcAft>
              <a:buClr>
                <a:schemeClr val="dk2"/>
              </a:buClr>
              <a:buSzPts val="3600"/>
              <a:buChar char="●"/>
              <a:defRPr sz="3600">
                <a:solidFill>
                  <a:schemeClr val="dk2"/>
                </a:solidFill>
              </a:defRPr>
            </a:lvl1pPr>
            <a:lvl2pPr indent="-406400" lvl="1" marL="914400">
              <a:lnSpc>
                <a:spcPct val="115000"/>
              </a:lnSpc>
              <a:spcBef>
                <a:spcPts val="0"/>
              </a:spcBef>
              <a:spcAft>
                <a:spcPts val="0"/>
              </a:spcAft>
              <a:buClr>
                <a:schemeClr val="dk2"/>
              </a:buClr>
              <a:buSzPts val="2800"/>
              <a:buChar char="○"/>
              <a:defRPr sz="2800">
                <a:solidFill>
                  <a:schemeClr val="dk2"/>
                </a:solidFill>
              </a:defRPr>
            </a:lvl2pPr>
            <a:lvl3pPr indent="-406400" lvl="2" marL="1371600">
              <a:lnSpc>
                <a:spcPct val="115000"/>
              </a:lnSpc>
              <a:spcBef>
                <a:spcPts val="0"/>
              </a:spcBef>
              <a:spcAft>
                <a:spcPts val="0"/>
              </a:spcAft>
              <a:buClr>
                <a:schemeClr val="dk2"/>
              </a:buClr>
              <a:buSzPts val="2800"/>
              <a:buChar char="■"/>
              <a:defRPr sz="2800">
                <a:solidFill>
                  <a:schemeClr val="dk2"/>
                </a:solidFill>
              </a:defRPr>
            </a:lvl3pPr>
            <a:lvl4pPr indent="-406400" lvl="3" marL="1828800">
              <a:lnSpc>
                <a:spcPct val="115000"/>
              </a:lnSpc>
              <a:spcBef>
                <a:spcPts val="0"/>
              </a:spcBef>
              <a:spcAft>
                <a:spcPts val="0"/>
              </a:spcAft>
              <a:buClr>
                <a:schemeClr val="dk2"/>
              </a:buClr>
              <a:buSzPts val="2800"/>
              <a:buChar char="●"/>
              <a:defRPr sz="2800">
                <a:solidFill>
                  <a:schemeClr val="dk2"/>
                </a:solidFill>
              </a:defRPr>
            </a:lvl4pPr>
            <a:lvl5pPr indent="-406400" lvl="4" marL="2286000">
              <a:lnSpc>
                <a:spcPct val="115000"/>
              </a:lnSpc>
              <a:spcBef>
                <a:spcPts val="0"/>
              </a:spcBef>
              <a:spcAft>
                <a:spcPts val="0"/>
              </a:spcAft>
              <a:buClr>
                <a:schemeClr val="dk2"/>
              </a:buClr>
              <a:buSzPts val="2800"/>
              <a:buChar char="○"/>
              <a:defRPr sz="2800">
                <a:solidFill>
                  <a:schemeClr val="dk2"/>
                </a:solidFill>
              </a:defRPr>
            </a:lvl5pPr>
            <a:lvl6pPr indent="-406400" lvl="5" marL="2743200">
              <a:lnSpc>
                <a:spcPct val="115000"/>
              </a:lnSpc>
              <a:spcBef>
                <a:spcPts val="0"/>
              </a:spcBef>
              <a:spcAft>
                <a:spcPts val="0"/>
              </a:spcAft>
              <a:buClr>
                <a:schemeClr val="dk2"/>
              </a:buClr>
              <a:buSzPts val="2800"/>
              <a:buChar char="■"/>
              <a:defRPr sz="2800">
                <a:solidFill>
                  <a:schemeClr val="dk2"/>
                </a:solidFill>
              </a:defRPr>
            </a:lvl6pPr>
            <a:lvl7pPr indent="-406400" lvl="6" marL="3200400">
              <a:lnSpc>
                <a:spcPct val="115000"/>
              </a:lnSpc>
              <a:spcBef>
                <a:spcPts val="0"/>
              </a:spcBef>
              <a:spcAft>
                <a:spcPts val="0"/>
              </a:spcAft>
              <a:buClr>
                <a:schemeClr val="dk2"/>
              </a:buClr>
              <a:buSzPts val="2800"/>
              <a:buChar char="●"/>
              <a:defRPr sz="2800">
                <a:solidFill>
                  <a:schemeClr val="dk2"/>
                </a:solidFill>
              </a:defRPr>
            </a:lvl7pPr>
            <a:lvl8pPr indent="-406400" lvl="7" marL="3657600">
              <a:lnSpc>
                <a:spcPct val="115000"/>
              </a:lnSpc>
              <a:spcBef>
                <a:spcPts val="0"/>
              </a:spcBef>
              <a:spcAft>
                <a:spcPts val="0"/>
              </a:spcAft>
              <a:buClr>
                <a:schemeClr val="dk2"/>
              </a:buClr>
              <a:buSzPts val="2800"/>
              <a:buChar char="○"/>
              <a:defRPr sz="2800">
                <a:solidFill>
                  <a:schemeClr val="dk2"/>
                </a:solidFill>
              </a:defRPr>
            </a:lvl8pPr>
            <a:lvl9pPr indent="-406400" lvl="8" marL="4114800">
              <a:lnSpc>
                <a:spcPct val="115000"/>
              </a:lnSpc>
              <a:spcBef>
                <a:spcPts val="0"/>
              </a:spcBef>
              <a:spcAft>
                <a:spcPts val="0"/>
              </a:spcAft>
              <a:buClr>
                <a:schemeClr val="dk2"/>
              </a:buClr>
              <a:buSzPts val="2800"/>
              <a:buChar char="■"/>
              <a:defRPr sz="2800">
                <a:solidFill>
                  <a:schemeClr val="dk2"/>
                </a:solidFill>
              </a:defRPr>
            </a:lvl9pPr>
          </a:lstStyle>
          <a:p/>
        </p:txBody>
      </p:sp>
      <p:sp>
        <p:nvSpPr>
          <p:cNvPr id="8" name="Google Shape;8;g35f826cb6dd_2_8"/>
          <p:cNvSpPr txBox="1"/>
          <p:nvPr>
            <p:ph idx="12" type="sldNum"/>
          </p:nvPr>
        </p:nvSpPr>
        <p:spPr>
          <a:xfrm>
            <a:off x="16944916" y="9326434"/>
            <a:ext cx="1097400" cy="787200"/>
          </a:xfrm>
          <a:prstGeom prst="rect">
            <a:avLst/>
          </a:prstGeom>
          <a:noFill/>
          <a:ln>
            <a:noFill/>
          </a:ln>
        </p:spPr>
        <p:txBody>
          <a:bodyPr anchorCtr="0" anchor="ctr" bIns="182850" lIns="182850" spcFirstLastPara="1" rIns="182850" wrap="square" tIns="182850">
            <a:normAutofit/>
          </a:bodyPr>
          <a:lstStyle>
            <a:lvl1pPr lvl="0" algn="r">
              <a:buNone/>
              <a:defRPr sz="2000">
                <a:solidFill>
                  <a:schemeClr val="dk2"/>
                </a:solidFill>
              </a:defRPr>
            </a:lvl1pPr>
            <a:lvl2pPr lvl="1" algn="r">
              <a:buNone/>
              <a:defRPr sz="2000">
                <a:solidFill>
                  <a:schemeClr val="dk2"/>
                </a:solidFill>
              </a:defRPr>
            </a:lvl2pPr>
            <a:lvl3pPr lvl="2" algn="r">
              <a:buNone/>
              <a:defRPr sz="2000">
                <a:solidFill>
                  <a:schemeClr val="dk2"/>
                </a:solidFill>
              </a:defRPr>
            </a:lvl3pPr>
            <a:lvl4pPr lvl="3" algn="r">
              <a:buNone/>
              <a:defRPr sz="2000">
                <a:solidFill>
                  <a:schemeClr val="dk2"/>
                </a:solidFill>
              </a:defRPr>
            </a:lvl4pPr>
            <a:lvl5pPr lvl="4" algn="r">
              <a:buNone/>
              <a:defRPr sz="2000">
                <a:solidFill>
                  <a:schemeClr val="dk2"/>
                </a:solidFill>
              </a:defRPr>
            </a:lvl5pPr>
            <a:lvl6pPr lvl="5" algn="r">
              <a:buNone/>
              <a:defRPr sz="2000">
                <a:solidFill>
                  <a:schemeClr val="dk2"/>
                </a:solidFill>
              </a:defRPr>
            </a:lvl6pPr>
            <a:lvl7pPr lvl="6" algn="r">
              <a:buNone/>
              <a:defRPr sz="2000">
                <a:solidFill>
                  <a:schemeClr val="dk2"/>
                </a:solidFill>
              </a:defRPr>
            </a:lvl7pPr>
            <a:lvl8pPr lvl="7" algn="r">
              <a:buNone/>
              <a:defRPr sz="2000">
                <a:solidFill>
                  <a:schemeClr val="dk2"/>
                </a:solidFill>
              </a:defRPr>
            </a:lvl8pPr>
            <a:lvl9pPr lvl="8" algn="r">
              <a:buNone/>
              <a:defRPr sz="2000">
                <a:solidFill>
                  <a:schemeClr val="dk2"/>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4.jpg"/><Relationship Id="rId5" Type="http://schemas.openxmlformats.org/officeDocument/2006/relationships/hyperlink" Target="http://drive.google.com/file/d/1LW7pW9qTt65blUx04hwo28xy6AmL-66_/view" TargetMode="External"/><Relationship Id="rId6"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12.jpg"/><Relationship Id="rId4" Type="http://schemas.openxmlformats.org/officeDocument/2006/relationships/image" Target="../media/image14.jpg"/><Relationship Id="rId5" Type="http://schemas.openxmlformats.org/officeDocument/2006/relationships/hyperlink" Target="http://drive.google.com/file/d/1Qo74MoAAiCBLqgrMJsSWPPiYSWgDa5nO/view" TargetMode="External"/><Relationship Id="rId6"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12.jpg"/><Relationship Id="rId4" Type="http://schemas.openxmlformats.org/officeDocument/2006/relationships/hyperlink" Target="http://drive.google.com/file/d/19-qgdLtvQsEYiaQvWQTAObjJkK9oQXVB/view" TargetMode="External"/><Relationship Id="rId5"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12.jpg"/><Relationship Id="rId4" Type="http://schemas.openxmlformats.org/officeDocument/2006/relationships/image" Target="../media/image17.png"/><Relationship Id="rId5" Type="http://schemas.openxmlformats.org/officeDocument/2006/relationships/hyperlink" Target="http://drive.google.com/file/d/1SJioGO1gQpKZ066gkLLnY9HjgDbdn38Q/view" TargetMode="External"/><Relationship Id="rId6"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12.jpg"/><Relationship Id="rId4" Type="http://schemas.openxmlformats.org/officeDocument/2006/relationships/image" Target="../media/image16.jpg"/><Relationship Id="rId5" Type="http://schemas.openxmlformats.org/officeDocument/2006/relationships/hyperlink" Target="http://drive.google.com/file/d/1BLrSfVilTnZrevJlKkzmSlKus1I-yrZ0/view" TargetMode="External"/><Relationship Id="rId6"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12.jpg"/><Relationship Id="rId4" Type="http://schemas.openxmlformats.org/officeDocument/2006/relationships/hyperlink" Target="http://drive.google.com/file/d/1iJuEQx1dEa2Mti3nfpk-GTZD5-Qh0puq/view" TargetMode="External"/><Relationship Id="rId5"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12.jpg"/><Relationship Id="rId4" Type="http://schemas.openxmlformats.org/officeDocument/2006/relationships/image" Target="../media/image20.png"/><Relationship Id="rId5" Type="http://schemas.openxmlformats.org/officeDocument/2006/relationships/hyperlink" Target="http://drive.google.com/file/d/1QUXk0ecr7_8fwJdt-QuURibDGfWkTxHE/view" TargetMode="External"/><Relationship Id="rId6"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4.jpg"/><Relationship Id="rId4" Type="http://schemas.openxmlformats.org/officeDocument/2006/relationships/hyperlink" Target="http://drive.google.com/file/d/1KweY7Cuvb7HLlNfN5VXDxS_rL34coiv6/view" TargetMode="External"/><Relationship Id="rId5"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 Id="rId3" Type="http://schemas.openxmlformats.org/officeDocument/2006/relationships/image" Target="../media/image4.jpg"/><Relationship Id="rId4" Type="http://schemas.openxmlformats.org/officeDocument/2006/relationships/hyperlink" Target="http://drive.google.com/file/d/1v2t5yvqjSxfOqa2K8vUEpX-ApGl-rZWa/view" TargetMode="External"/><Relationship Id="rId5"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image" Target="../media/image4.jpg"/><Relationship Id="rId4" Type="http://schemas.openxmlformats.org/officeDocument/2006/relationships/hyperlink" Target="http://drive.google.com/file/d/1YIoikcH8ucfsqjqt4IUxMPf6A67cSIU0/view" TargetMode="External"/><Relationship Id="rId5"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 Id="rId3" Type="http://schemas.openxmlformats.org/officeDocument/2006/relationships/image" Target="../media/image4.jpg"/><Relationship Id="rId4" Type="http://schemas.openxmlformats.org/officeDocument/2006/relationships/hyperlink" Target="http://drive.google.com/file/d/11ZCL15jvdL3KMi3fNC-Gws92CTLKgysQ/view" TargetMode="External"/><Relationship Id="rId5"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6.jpg"/><Relationship Id="rId10" Type="http://schemas.openxmlformats.org/officeDocument/2006/relationships/image" Target="../media/image1.png"/><Relationship Id="rId9" Type="http://schemas.openxmlformats.org/officeDocument/2006/relationships/hyperlink" Target="http://drive.google.com/file/d/1Wc51dSD4DS0pvBpTR7yVnwcFshAn5ecH/view" TargetMode="External"/><Relationship Id="rId5" Type="http://schemas.openxmlformats.org/officeDocument/2006/relationships/image" Target="../media/image12.jpg"/><Relationship Id="rId6" Type="http://schemas.openxmlformats.org/officeDocument/2006/relationships/image" Target="../media/image4.jpg"/><Relationship Id="rId7" Type="http://schemas.openxmlformats.org/officeDocument/2006/relationships/image" Target="../media/image8.png"/><Relationship Id="rId8" Type="http://schemas.openxmlformats.org/officeDocument/2006/relationships/image" Target="../media/image19.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 Id="rId3" Type="http://schemas.openxmlformats.org/officeDocument/2006/relationships/image" Target="../media/image4.jpg"/><Relationship Id="rId4" Type="http://schemas.openxmlformats.org/officeDocument/2006/relationships/hyperlink" Target="http://drive.google.com/file/d/1YTwCx7LajbCTssTPSv-o_RxinmOGlZDi/view" TargetMode="External"/><Relationship Id="rId5"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 Id="rId3" Type="http://schemas.openxmlformats.org/officeDocument/2006/relationships/image" Target="../media/image4.jpg"/><Relationship Id="rId4" Type="http://schemas.openxmlformats.org/officeDocument/2006/relationships/hyperlink" Target="http://drive.google.com/file/d/1-9fBjxBoAuuaAd-DbnMBTQwH0qGYHChD/view" TargetMode="External"/><Relationship Id="rId5"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 Id="rId3" Type="http://schemas.openxmlformats.org/officeDocument/2006/relationships/image" Target="../media/image4.jpg"/><Relationship Id="rId4" Type="http://schemas.openxmlformats.org/officeDocument/2006/relationships/hyperlink" Target="http://drive.google.com/file/d/1PA7rxBCe0ldMa-8z2EbXEY1__60sjvta/view" TargetMode="External"/><Relationship Id="rId5"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 Id="rId3" Type="http://schemas.openxmlformats.org/officeDocument/2006/relationships/image" Target="../media/image4.jpg"/><Relationship Id="rId4" Type="http://schemas.openxmlformats.org/officeDocument/2006/relationships/hyperlink" Target="http://drive.google.com/file/d/1enShf0tvWbROh12bsQjsSp7PIL_YNbyo/view" TargetMode="External"/><Relationship Id="rId5"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 Id="rId3" Type="http://schemas.openxmlformats.org/officeDocument/2006/relationships/image" Target="../media/image13.png"/><Relationship Id="rId4" Type="http://schemas.openxmlformats.org/officeDocument/2006/relationships/image" Target="../media/image6.jpg"/><Relationship Id="rId5" Type="http://schemas.openxmlformats.org/officeDocument/2006/relationships/hyperlink" Target="http://drive.google.com/file/d/1PUMA0H6XdB_VM8HvfH4OivBL58-UJ4XF/view" TargetMode="External"/><Relationship Id="rId6"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 Id="rId3" Type="http://schemas.openxmlformats.org/officeDocument/2006/relationships/image" Target="../media/image6.jpg"/><Relationship Id="rId4" Type="http://schemas.openxmlformats.org/officeDocument/2006/relationships/image" Target="../media/image49.png"/><Relationship Id="rId5" Type="http://schemas.openxmlformats.org/officeDocument/2006/relationships/image" Target="../media/image38.png"/><Relationship Id="rId6" Type="http://schemas.openxmlformats.org/officeDocument/2006/relationships/hyperlink" Target="http://drive.google.com/file/d/1rqGBI0l1kusUYkw7Lo6DoQ5-ZkOrxSES/view" TargetMode="External"/><Relationship Id="rId7"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 Id="rId3" Type="http://schemas.openxmlformats.org/officeDocument/2006/relationships/image" Target="../media/image6.jpg"/><Relationship Id="rId4" Type="http://schemas.openxmlformats.org/officeDocument/2006/relationships/image" Target="../media/image49.png"/><Relationship Id="rId5" Type="http://schemas.openxmlformats.org/officeDocument/2006/relationships/hyperlink" Target="http://drive.google.com/file/d/1Oy0qmzIWRHGaOHvxz17sc500LNfiFkrb/view" TargetMode="External"/><Relationship Id="rId6"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7.xml"/><Relationship Id="rId3" Type="http://schemas.openxmlformats.org/officeDocument/2006/relationships/image" Target="../media/image32.png"/><Relationship Id="rId4" Type="http://schemas.openxmlformats.org/officeDocument/2006/relationships/image" Target="../media/image33.png"/><Relationship Id="rId5" Type="http://schemas.openxmlformats.org/officeDocument/2006/relationships/image" Target="../media/image21.jpg"/><Relationship Id="rId6" Type="http://schemas.openxmlformats.org/officeDocument/2006/relationships/hyperlink" Target="http://drive.google.com/file/d/14MgsxRe3eP7Y7pf0prHomAEwVNiqo6Q7/view" TargetMode="External"/><Relationship Id="rId7"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 Id="rId3" Type="http://schemas.openxmlformats.org/officeDocument/2006/relationships/image" Target="../media/image36.png"/><Relationship Id="rId4" Type="http://schemas.openxmlformats.org/officeDocument/2006/relationships/image" Target="../media/image35.png"/><Relationship Id="rId5" Type="http://schemas.openxmlformats.org/officeDocument/2006/relationships/image" Target="../media/image21.jpg"/><Relationship Id="rId6" Type="http://schemas.openxmlformats.org/officeDocument/2006/relationships/hyperlink" Target="http://drive.google.com/file/d/15XvaH44ydBtEq1jgNMzuOPg5Jwi-D4XH/view" TargetMode="External"/><Relationship Id="rId7" Type="http://schemas.openxmlformats.org/officeDocument/2006/relationships/image" Target="../media/image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 Id="rId3" Type="http://schemas.openxmlformats.org/officeDocument/2006/relationships/image" Target="../media/image36.png"/><Relationship Id="rId4" Type="http://schemas.openxmlformats.org/officeDocument/2006/relationships/image" Target="../media/image21.jpg"/><Relationship Id="rId5" Type="http://schemas.openxmlformats.org/officeDocument/2006/relationships/hyperlink" Target="http://drive.google.com/file/d/18QapUtWdFzLtauUKxeWLFI9DyjvuzfqY/view" TargetMode="External"/><Relationship Id="rId6"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4.jpg"/><Relationship Id="rId5" Type="http://schemas.openxmlformats.org/officeDocument/2006/relationships/hyperlink" Target="http://drive.google.com/file/d/1O4Y9WaJrEQ88HYefJzcGPbC9qaIbbgYG/view" TargetMode="External"/><Relationship Id="rId6"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 Id="rId3" Type="http://schemas.openxmlformats.org/officeDocument/2006/relationships/image" Target="../media/image21.jpg"/><Relationship Id="rId4" Type="http://schemas.openxmlformats.org/officeDocument/2006/relationships/image" Target="../media/image35.png"/><Relationship Id="rId5" Type="http://schemas.openxmlformats.org/officeDocument/2006/relationships/hyperlink" Target="http://drive.google.com/file/d/12cXb_9V-IUoc2kGm5oLon0PJop6mmxxO/view" TargetMode="External"/><Relationship Id="rId6" Type="http://schemas.openxmlformats.org/officeDocument/2006/relationships/image" Target="../media/image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 Id="rId3" Type="http://schemas.openxmlformats.org/officeDocument/2006/relationships/image" Target="../media/image44.png"/><Relationship Id="rId4" Type="http://schemas.openxmlformats.org/officeDocument/2006/relationships/image" Target="../media/image21.jpg"/><Relationship Id="rId5" Type="http://schemas.openxmlformats.org/officeDocument/2006/relationships/hyperlink" Target="http://drive.google.com/file/d/1HNbADbauXSvsPR0KM30t8bqgDXNMpyS1/view" TargetMode="External"/><Relationship Id="rId6" Type="http://schemas.openxmlformats.org/officeDocument/2006/relationships/image" Target="../media/image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 Id="rId3" Type="http://schemas.openxmlformats.org/officeDocument/2006/relationships/image" Target="../media/image27.png"/><Relationship Id="rId4" Type="http://schemas.openxmlformats.org/officeDocument/2006/relationships/image" Target="../media/image21.jpg"/><Relationship Id="rId5" Type="http://schemas.openxmlformats.org/officeDocument/2006/relationships/hyperlink" Target="http://drive.google.com/file/d/10n0GdraxXXF89QVrBVTwWfU6yJf64e2O/view" TargetMode="External"/><Relationship Id="rId6" Type="http://schemas.openxmlformats.org/officeDocument/2006/relationships/image" Target="../media/image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3.xml"/><Relationship Id="rId3" Type="http://schemas.openxmlformats.org/officeDocument/2006/relationships/image" Target="../media/image48.png"/><Relationship Id="rId4" Type="http://schemas.openxmlformats.org/officeDocument/2006/relationships/image" Target="../media/image21.jpg"/><Relationship Id="rId5" Type="http://schemas.openxmlformats.org/officeDocument/2006/relationships/hyperlink" Target="http://drive.google.com/file/d/1yCik0ibYwHiySznN3BApa_y5r0XgFnbY/view" TargetMode="External"/><Relationship Id="rId6" Type="http://schemas.openxmlformats.org/officeDocument/2006/relationships/image" Target="../media/image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4.xml"/><Relationship Id="rId3" Type="http://schemas.openxmlformats.org/officeDocument/2006/relationships/comments" Target="../comments/comment1.xml"/><Relationship Id="rId4" Type="http://schemas.openxmlformats.org/officeDocument/2006/relationships/image" Target="../media/image40.png"/><Relationship Id="rId5" Type="http://schemas.openxmlformats.org/officeDocument/2006/relationships/image" Target="../media/image21.jpg"/><Relationship Id="rId6" Type="http://schemas.openxmlformats.org/officeDocument/2006/relationships/hyperlink" Target="http://drive.google.com/file/d/1NezMRS_0DyMfTqg5KR06eUDyLZ2EowJI/view" TargetMode="External"/><Relationship Id="rId7" Type="http://schemas.openxmlformats.org/officeDocument/2006/relationships/image" Target="../media/image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 Id="rId3" Type="http://schemas.openxmlformats.org/officeDocument/2006/relationships/image" Target="../media/image21.jpg"/><Relationship Id="rId4" Type="http://schemas.openxmlformats.org/officeDocument/2006/relationships/image" Target="../media/image29.png"/><Relationship Id="rId5" Type="http://schemas.openxmlformats.org/officeDocument/2006/relationships/hyperlink" Target="http://drive.google.com/file/d/1jqJFotgrR9y5TD7oFTpngXkbM-Ciu8he/view" TargetMode="External"/><Relationship Id="rId6" Type="http://schemas.openxmlformats.org/officeDocument/2006/relationships/image" Target="../media/image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6.xml"/><Relationship Id="rId3" Type="http://schemas.openxmlformats.org/officeDocument/2006/relationships/image" Target="../media/image21.jpg"/><Relationship Id="rId4" Type="http://schemas.openxmlformats.org/officeDocument/2006/relationships/image" Target="../media/image30.png"/><Relationship Id="rId5" Type="http://schemas.openxmlformats.org/officeDocument/2006/relationships/hyperlink" Target="http://drive.google.com/file/d/1hypCBoGVtqi9nR3v6VQTVv6Omx6a80DT/view" TargetMode="External"/><Relationship Id="rId6" Type="http://schemas.openxmlformats.org/officeDocument/2006/relationships/image" Target="../media/image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7.xml"/><Relationship Id="rId3" Type="http://schemas.openxmlformats.org/officeDocument/2006/relationships/image" Target="../media/image21.jpg"/><Relationship Id="rId4" Type="http://schemas.openxmlformats.org/officeDocument/2006/relationships/image" Target="../media/image24.png"/><Relationship Id="rId5" Type="http://schemas.openxmlformats.org/officeDocument/2006/relationships/image" Target="../media/image26.png"/><Relationship Id="rId6" Type="http://schemas.openxmlformats.org/officeDocument/2006/relationships/hyperlink" Target="http://drive.google.com/file/d/1V1QKa0JE2Bh27TW2ih77hQovkhOY6Neg/view" TargetMode="External"/><Relationship Id="rId7" Type="http://schemas.openxmlformats.org/officeDocument/2006/relationships/image" Target="../media/image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8.xml"/><Relationship Id="rId3" Type="http://schemas.openxmlformats.org/officeDocument/2006/relationships/image" Target="../media/image21.jpg"/><Relationship Id="rId4" Type="http://schemas.openxmlformats.org/officeDocument/2006/relationships/image" Target="../media/image24.png"/><Relationship Id="rId5" Type="http://schemas.openxmlformats.org/officeDocument/2006/relationships/hyperlink" Target="http://drive.google.com/file/d/143ksyatF4jJiHH_x9DmKNxEef21rl_On/view" TargetMode="External"/><Relationship Id="rId6" Type="http://schemas.openxmlformats.org/officeDocument/2006/relationships/image" Target="../media/image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9.xml"/><Relationship Id="rId3" Type="http://schemas.openxmlformats.org/officeDocument/2006/relationships/image" Target="../media/image6.jpg"/><Relationship Id="rId4" Type="http://schemas.openxmlformats.org/officeDocument/2006/relationships/image" Target="../media/image23.png"/><Relationship Id="rId5" Type="http://schemas.openxmlformats.org/officeDocument/2006/relationships/image" Target="../media/image22.png"/><Relationship Id="rId6" Type="http://schemas.openxmlformats.org/officeDocument/2006/relationships/hyperlink" Target="http://drive.google.com/file/d/1yoxJ6IqZH4e6s58XuiV0obVJ_z-Mrrqw/view" TargetMode="External"/><Relationship Id="rId7"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4.jpg"/><Relationship Id="rId5" Type="http://schemas.openxmlformats.org/officeDocument/2006/relationships/hyperlink" Target="http://drive.google.com/file/d/1h-Ce0cJbHZb4ONKrWkobQgIPmtjJtybs/view" TargetMode="External"/><Relationship Id="rId6"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0.xml"/><Relationship Id="rId3" Type="http://schemas.openxmlformats.org/officeDocument/2006/relationships/image" Target="../media/image6.jpg"/><Relationship Id="rId4" Type="http://schemas.openxmlformats.org/officeDocument/2006/relationships/image" Target="../media/image25.png"/><Relationship Id="rId5" Type="http://schemas.openxmlformats.org/officeDocument/2006/relationships/image" Target="../media/image46.png"/><Relationship Id="rId6" Type="http://schemas.openxmlformats.org/officeDocument/2006/relationships/hyperlink" Target="http://drive.google.com/file/d/1GBIZetHin1cHPru0ddOJLPOMkQcDFTxq/view" TargetMode="External"/><Relationship Id="rId7" Type="http://schemas.openxmlformats.org/officeDocument/2006/relationships/image" Target="../media/image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1.xml"/><Relationship Id="rId3" Type="http://schemas.openxmlformats.org/officeDocument/2006/relationships/image" Target="../media/image6.jpg"/><Relationship Id="rId4" Type="http://schemas.openxmlformats.org/officeDocument/2006/relationships/image" Target="../media/image31.png"/><Relationship Id="rId5" Type="http://schemas.openxmlformats.org/officeDocument/2006/relationships/image" Target="../media/image34.png"/><Relationship Id="rId6" Type="http://schemas.openxmlformats.org/officeDocument/2006/relationships/hyperlink" Target="http://drive.google.com/file/d/1RezkiK8UZFX6kQK-4y4fxK--5dOdlHNn/view" TargetMode="External"/><Relationship Id="rId7" Type="http://schemas.openxmlformats.org/officeDocument/2006/relationships/image" Target="../media/image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2.xml"/><Relationship Id="rId3" Type="http://schemas.openxmlformats.org/officeDocument/2006/relationships/image" Target="../media/image50.png"/><Relationship Id="rId4" Type="http://schemas.openxmlformats.org/officeDocument/2006/relationships/image" Target="../media/image6.jpg"/><Relationship Id="rId5" Type="http://schemas.openxmlformats.org/officeDocument/2006/relationships/hyperlink" Target="http://drive.google.com/file/d/1wI_0dEaIDCu37_Bn4eBK-Z8_hG8CAjzJ/view" TargetMode="External"/><Relationship Id="rId6" Type="http://schemas.openxmlformats.org/officeDocument/2006/relationships/image" Target="../media/image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3.xml"/><Relationship Id="rId3" Type="http://schemas.openxmlformats.org/officeDocument/2006/relationships/image" Target="../media/image47.png"/><Relationship Id="rId4" Type="http://schemas.openxmlformats.org/officeDocument/2006/relationships/image" Target="../media/image6.jpg"/><Relationship Id="rId5" Type="http://schemas.openxmlformats.org/officeDocument/2006/relationships/hyperlink" Target="http://drive.google.com/file/d/1MQQDNsqhHYpSPBL-OSQ_6noOB5J3yEI3/view" TargetMode="External"/><Relationship Id="rId6" Type="http://schemas.openxmlformats.org/officeDocument/2006/relationships/image" Target="../media/image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4.xml"/><Relationship Id="rId3" Type="http://schemas.openxmlformats.org/officeDocument/2006/relationships/image" Target="../media/image6.jpg"/><Relationship Id="rId4" Type="http://schemas.openxmlformats.org/officeDocument/2006/relationships/hyperlink" Target="http://drive.google.com/file/d/1OqQdNhXxrIRlWzre0ZlZXb9gzSYutli2/view" TargetMode="External"/><Relationship Id="rId5" Type="http://schemas.openxmlformats.org/officeDocument/2006/relationships/image" Target="../media/image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5.xml"/><Relationship Id="rId3" Type="http://schemas.openxmlformats.org/officeDocument/2006/relationships/image" Target="../media/image45.png"/><Relationship Id="rId4" Type="http://schemas.openxmlformats.org/officeDocument/2006/relationships/image" Target="../media/image21.jpg"/><Relationship Id="rId5" Type="http://schemas.openxmlformats.org/officeDocument/2006/relationships/hyperlink" Target="http://drive.google.com/file/d/1HzRnD7ro1KDbgVoqE9nrtoGVGEZHXhY0/view" TargetMode="External"/><Relationship Id="rId6" Type="http://schemas.openxmlformats.org/officeDocument/2006/relationships/image" Target="../media/image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6.xml"/><Relationship Id="rId3" Type="http://schemas.openxmlformats.org/officeDocument/2006/relationships/image" Target="../media/image6.jpg"/><Relationship Id="rId4" Type="http://schemas.openxmlformats.org/officeDocument/2006/relationships/image" Target="../media/image42.png"/><Relationship Id="rId5" Type="http://schemas.openxmlformats.org/officeDocument/2006/relationships/hyperlink" Target="http://drive.google.com/file/d/1uAPIeoDFISlRxEFz1Mkgr0T4JErxUNXq/view" TargetMode="External"/><Relationship Id="rId6" Type="http://schemas.openxmlformats.org/officeDocument/2006/relationships/image" Target="../media/image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7.xml"/><Relationship Id="rId3" Type="http://schemas.openxmlformats.org/officeDocument/2006/relationships/image" Target="../media/image41.png"/><Relationship Id="rId4" Type="http://schemas.openxmlformats.org/officeDocument/2006/relationships/image" Target="../media/image6.jpg"/><Relationship Id="rId5" Type="http://schemas.openxmlformats.org/officeDocument/2006/relationships/hyperlink" Target="http://drive.google.com/file/d/1NLjb1ztn3mnkln1ewUcoLZa3nlkgYyUi/view" TargetMode="External"/><Relationship Id="rId6" Type="http://schemas.openxmlformats.org/officeDocument/2006/relationships/image" Target="../media/image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8.xml"/><Relationship Id="rId3" Type="http://schemas.openxmlformats.org/officeDocument/2006/relationships/image" Target="../media/image6.jpg"/><Relationship Id="rId4" Type="http://schemas.openxmlformats.org/officeDocument/2006/relationships/image" Target="../media/image51.png"/><Relationship Id="rId5" Type="http://schemas.openxmlformats.org/officeDocument/2006/relationships/hyperlink" Target="http://drive.google.com/file/d/12FmAKeObskz_IWgG7cyJjLyArpSe37Hp/view" TargetMode="External"/><Relationship Id="rId6" Type="http://schemas.openxmlformats.org/officeDocument/2006/relationships/image" Target="../media/image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9.xml"/><Relationship Id="rId3" Type="http://schemas.openxmlformats.org/officeDocument/2006/relationships/image" Target="../media/image21.jpg"/><Relationship Id="rId4" Type="http://schemas.openxmlformats.org/officeDocument/2006/relationships/hyperlink" Target="http://drive.google.com/file/d/1UJx7GTqxwkTgfrhI_BDwkgg-ZjDE9r49/view" TargetMode="External"/><Relationship Id="rId5"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4.jpg"/><Relationship Id="rId5" Type="http://schemas.openxmlformats.org/officeDocument/2006/relationships/hyperlink" Target="http://drive.google.com/file/d/18cH_N2_xXAIiBPdUmCNlS7QaZFTLyxwK/view" TargetMode="External"/><Relationship Id="rId6" Type="http://schemas.openxmlformats.org/officeDocument/2006/relationships/image" Target="../media/image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0.xml"/><Relationship Id="rId3" Type="http://schemas.openxmlformats.org/officeDocument/2006/relationships/image" Target="../media/image6.jpg"/><Relationship Id="rId4" Type="http://schemas.openxmlformats.org/officeDocument/2006/relationships/hyperlink" Target="http://drive.google.com/file/d/1R7zq2HcJC7m_oT9tR-WeqCP1aO3EB79P/view" TargetMode="External"/><Relationship Id="rId5" Type="http://schemas.openxmlformats.org/officeDocument/2006/relationships/image" Target="../media/image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1.xml"/><Relationship Id="rId3" Type="http://schemas.openxmlformats.org/officeDocument/2006/relationships/comments" Target="../comments/comment2.xml"/><Relationship Id="rId4" Type="http://schemas.openxmlformats.org/officeDocument/2006/relationships/image" Target="../media/image19.jpg"/><Relationship Id="rId5" Type="http://schemas.openxmlformats.org/officeDocument/2006/relationships/hyperlink" Target="http://drive.google.com/file/d/1KUqZNb4ZvCv-prg_UqHRspfixrRol7nz/view" TargetMode="External"/><Relationship Id="rId6" Type="http://schemas.openxmlformats.org/officeDocument/2006/relationships/image" Target="../media/image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2.xml"/><Relationship Id="rId3" Type="http://schemas.openxmlformats.org/officeDocument/2006/relationships/image" Target="../media/image37.png"/><Relationship Id="rId4" Type="http://schemas.openxmlformats.org/officeDocument/2006/relationships/image" Target="../media/image4.jpg"/><Relationship Id="rId5" Type="http://schemas.openxmlformats.org/officeDocument/2006/relationships/hyperlink" Target="http://drive.google.com/file/d/1kgDPDI92QCEHZ_yHjZp1oAGiGEEXQOhb/view" TargetMode="External"/><Relationship Id="rId6" Type="http://schemas.openxmlformats.org/officeDocument/2006/relationships/image" Target="../media/image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3.xml"/><Relationship Id="rId3" Type="http://schemas.openxmlformats.org/officeDocument/2006/relationships/image" Target="../media/image43.png"/><Relationship Id="rId4" Type="http://schemas.openxmlformats.org/officeDocument/2006/relationships/image" Target="../media/image39.png"/><Relationship Id="rId5" Type="http://schemas.openxmlformats.org/officeDocument/2006/relationships/image" Target="../media/image19.jpg"/><Relationship Id="rId6" Type="http://schemas.openxmlformats.org/officeDocument/2006/relationships/hyperlink" Target="http://drive.google.com/file/d/1aoC42H1KVHkxPX_Q4ut_5hHXGuDdbxJq/view" TargetMode="External"/><Relationship Id="rId7" Type="http://schemas.openxmlformats.org/officeDocument/2006/relationships/image" Target="../media/image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4.xml"/><Relationship Id="rId3" Type="http://schemas.openxmlformats.org/officeDocument/2006/relationships/hyperlink" Target="http://drive.google.com/file/d/1CUfSBwH8F4rUnDUpJSWnaIng688e6RSe/view" TargetMode="External"/><Relationship Id="rId4" Type="http://schemas.openxmlformats.org/officeDocument/2006/relationships/image" Target="../media/image1.png"/><Relationship Id="rId5" Type="http://schemas.openxmlformats.org/officeDocument/2006/relationships/image" Target="../media/image19.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5.xml"/><Relationship Id="rId3" Type="http://schemas.openxmlformats.org/officeDocument/2006/relationships/image" Target="../media/image19.jpg"/><Relationship Id="rId4" Type="http://schemas.openxmlformats.org/officeDocument/2006/relationships/hyperlink" Target="http://drive.google.com/file/d/1HFXdF_cWSPWr3WNtBLsn8bKPcdsL2RTV/view" TargetMode="External"/><Relationship Id="rId5" Type="http://schemas.openxmlformats.org/officeDocument/2006/relationships/image" Target="../media/image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6.xml"/><Relationship Id="rId3" Type="http://schemas.openxmlformats.org/officeDocument/2006/relationships/image" Target="../media/image52.jpg"/><Relationship Id="rId4" Type="http://schemas.openxmlformats.org/officeDocument/2006/relationships/image" Target="../media/image53.jpg"/><Relationship Id="rId5" Type="http://schemas.openxmlformats.org/officeDocument/2006/relationships/image" Target="../media/image21.jpg"/><Relationship Id="rId6" Type="http://schemas.openxmlformats.org/officeDocument/2006/relationships/hyperlink" Target="http://drive.google.com/file/d/1PJE5NWC0k0I0mjwt_mRsBlKoNgPvaF8y/view" TargetMode="External"/><Relationship Id="rId7" Type="http://schemas.openxmlformats.org/officeDocument/2006/relationships/image" Target="../media/image1.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7.xml"/><Relationship Id="rId3" Type="http://schemas.openxmlformats.org/officeDocument/2006/relationships/image" Target="../media/image57.jpg"/><Relationship Id="rId4" Type="http://schemas.openxmlformats.org/officeDocument/2006/relationships/image" Target="../media/image54.jpg"/><Relationship Id="rId11" Type="http://schemas.openxmlformats.org/officeDocument/2006/relationships/image" Target="../media/image1.png"/><Relationship Id="rId10" Type="http://schemas.openxmlformats.org/officeDocument/2006/relationships/hyperlink" Target="http://drive.google.com/file/d/1zC_Rvnw2Wz9v3cu5ONJ8ZcQ7KRosj0V5/view" TargetMode="External"/><Relationship Id="rId9" Type="http://schemas.openxmlformats.org/officeDocument/2006/relationships/image" Target="../media/image65.jpg"/><Relationship Id="rId5" Type="http://schemas.openxmlformats.org/officeDocument/2006/relationships/image" Target="../media/image21.jpg"/><Relationship Id="rId6" Type="http://schemas.openxmlformats.org/officeDocument/2006/relationships/image" Target="../media/image60.jpg"/><Relationship Id="rId7" Type="http://schemas.openxmlformats.org/officeDocument/2006/relationships/image" Target="../media/image56.jpg"/><Relationship Id="rId8" Type="http://schemas.openxmlformats.org/officeDocument/2006/relationships/image" Target="../media/image64.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8.xml"/><Relationship Id="rId3" Type="http://schemas.openxmlformats.org/officeDocument/2006/relationships/image" Target="../media/image62.jpg"/><Relationship Id="rId4" Type="http://schemas.openxmlformats.org/officeDocument/2006/relationships/image" Target="../media/image55.jpg"/><Relationship Id="rId11" Type="http://schemas.openxmlformats.org/officeDocument/2006/relationships/image" Target="../media/image1.png"/><Relationship Id="rId10" Type="http://schemas.openxmlformats.org/officeDocument/2006/relationships/hyperlink" Target="http://drive.google.com/file/d/1Fp8DLPInH1BvfEOWGDjDxy-EW-QpyWmK/view" TargetMode="External"/><Relationship Id="rId9" Type="http://schemas.openxmlformats.org/officeDocument/2006/relationships/image" Target="../media/image59.jpg"/><Relationship Id="rId5" Type="http://schemas.openxmlformats.org/officeDocument/2006/relationships/image" Target="../media/image21.jpg"/><Relationship Id="rId6" Type="http://schemas.openxmlformats.org/officeDocument/2006/relationships/image" Target="../media/image63.jpg"/><Relationship Id="rId7" Type="http://schemas.openxmlformats.org/officeDocument/2006/relationships/image" Target="../media/image61.jpg"/><Relationship Id="rId8" Type="http://schemas.openxmlformats.org/officeDocument/2006/relationships/image" Target="../media/image58.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9.xml"/><Relationship Id="rId3" Type="http://schemas.openxmlformats.org/officeDocument/2006/relationships/image" Target="../media/image21.jpg"/><Relationship Id="rId4" Type="http://schemas.openxmlformats.org/officeDocument/2006/relationships/hyperlink" Target="http://drive.google.com/file/d/1-C1esapJDNB6YKEQtj82XwuUmEZGtPUc/view" TargetMode="External"/><Relationship Id="rId5"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4.jpg"/><Relationship Id="rId4" Type="http://schemas.openxmlformats.org/officeDocument/2006/relationships/hyperlink" Target="http://drive.google.com/file/d/1ptIDWg-585OHanWru5VDNlSxyq4U4jCq/view" TargetMode="External"/><Relationship Id="rId5" Type="http://schemas.openxmlformats.org/officeDocument/2006/relationships/image" Target="../media/image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0.xml"/><Relationship Id="rId3" Type="http://schemas.openxmlformats.org/officeDocument/2006/relationships/image" Target="../media/image19.jpg"/><Relationship Id="rId4" Type="http://schemas.openxmlformats.org/officeDocument/2006/relationships/hyperlink" Target="http://drive.google.com/file/d/18fpA9f7xr27U1K_jWwpfIKJ3ll_5uBqR/view" TargetMode="External"/><Relationship Id="rId5" Type="http://schemas.openxmlformats.org/officeDocument/2006/relationships/image" Target="../media/image1.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1.xml"/><Relationship Id="rId3" Type="http://schemas.openxmlformats.org/officeDocument/2006/relationships/image" Target="../media/image19.jpg"/><Relationship Id="rId4" Type="http://schemas.openxmlformats.org/officeDocument/2006/relationships/hyperlink" Target="http://drive.google.com/file/d/1z4iij3U6GbeyEtJDDYbSLTAnMOQQkyQM/view" TargetMode="External"/><Relationship Id="rId5" Type="http://schemas.openxmlformats.org/officeDocument/2006/relationships/image" Target="../media/image1.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2.xml"/><Relationship Id="rId3" Type="http://schemas.openxmlformats.org/officeDocument/2006/relationships/image" Target="../media/image19.jpg"/><Relationship Id="rId4" Type="http://schemas.openxmlformats.org/officeDocument/2006/relationships/hyperlink" Target="http://drive.google.com/file/d/1Ym-srvRXWVaBwGV8HL8G4hwil88IPV-M/view" TargetMode="External"/><Relationship Id="rId5" Type="http://schemas.openxmlformats.org/officeDocument/2006/relationships/image" Target="../media/image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3.xml"/><Relationship Id="rId3" Type="http://schemas.openxmlformats.org/officeDocument/2006/relationships/image" Target="../media/image19.jpg"/><Relationship Id="rId4" Type="http://schemas.openxmlformats.org/officeDocument/2006/relationships/hyperlink" Target="http://drive.google.com/file/d/1sE9ZSXLhOARBdkwbxoOotVgCAwX1oY9m/view" TargetMode="External"/><Relationship Id="rId5" Type="http://schemas.openxmlformats.org/officeDocument/2006/relationships/image" Target="../media/image1.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4.xml"/><Relationship Id="rId3" Type="http://schemas.openxmlformats.org/officeDocument/2006/relationships/image" Target="../media/image19.jpg"/><Relationship Id="rId4" Type="http://schemas.openxmlformats.org/officeDocument/2006/relationships/hyperlink" Target="http://drive.google.com/file/d/1_cDPDgCOUESx8axQpGRnaeZJ4WRyLyZ4/view" TargetMode="External"/><Relationship Id="rId5" Type="http://schemas.openxmlformats.org/officeDocument/2006/relationships/image" Target="../media/image1.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5.xml"/><Relationship Id="rId3" Type="http://schemas.openxmlformats.org/officeDocument/2006/relationships/image" Target="../media/image19.jpg"/><Relationship Id="rId4" Type="http://schemas.openxmlformats.org/officeDocument/2006/relationships/hyperlink" Target="http://drive.google.com/file/d/1CiKQioTmPFXaZeYmQNmLon9kUUKp4uN1/view" TargetMode="External"/><Relationship Id="rId5" Type="http://schemas.openxmlformats.org/officeDocument/2006/relationships/image" Target="../media/image1.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6.xml"/><Relationship Id="rId3" Type="http://schemas.openxmlformats.org/officeDocument/2006/relationships/image" Target="../media/image5.png"/><Relationship Id="rId4" Type="http://schemas.openxmlformats.org/officeDocument/2006/relationships/hyperlink" Target="http://drive.google.com/file/d/1QM-kIm0QAYqFoYHEuAyoMscB7VodDGMW/view" TargetMode="External"/><Relationship Id="rId5"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4.jpg"/><Relationship Id="rId4" Type="http://schemas.openxmlformats.org/officeDocument/2006/relationships/hyperlink" Target="http://drive.google.com/file/d/1BEKxGFYghP5Cl2VSJ8uMtBEwjSSl12GX/view" TargetMode="External"/><Relationship Id="rId5"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4.jpg"/><Relationship Id="rId4" Type="http://schemas.openxmlformats.org/officeDocument/2006/relationships/image" Target="../media/image7.jpg"/><Relationship Id="rId5" Type="http://schemas.openxmlformats.org/officeDocument/2006/relationships/image" Target="../media/image11.jpg"/><Relationship Id="rId6" Type="http://schemas.openxmlformats.org/officeDocument/2006/relationships/hyperlink" Target="http://drive.google.com/file/d/1aSmK__RK9QGOeTq2BYLYxcV14y8DOI8E/view" TargetMode="External"/><Relationship Id="rId7"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12.jpg"/><Relationship Id="rId4" Type="http://schemas.openxmlformats.org/officeDocument/2006/relationships/image" Target="../media/image9.png"/><Relationship Id="rId5" Type="http://schemas.openxmlformats.org/officeDocument/2006/relationships/image" Target="../media/image18.png"/><Relationship Id="rId6" Type="http://schemas.openxmlformats.org/officeDocument/2006/relationships/hyperlink" Target="http://drive.google.com/file/d/1oB5ORBMHOjfwhbWTNVEhydqtXQJj4YI3/view" TargetMode="External"/><Relationship Id="rId7"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53" name="Shape 53"/>
        <p:cNvGrpSpPr/>
        <p:nvPr/>
      </p:nvGrpSpPr>
      <p:grpSpPr>
        <a:xfrm>
          <a:off x="0" y="0"/>
          <a:ext cx="0" cy="0"/>
          <a:chOff x="0" y="0"/>
          <a:chExt cx="0" cy="0"/>
        </a:xfrm>
      </p:grpSpPr>
      <p:sp>
        <p:nvSpPr>
          <p:cNvPr id="54" name="Google Shape;54;p1"/>
          <p:cNvSpPr txBox="1"/>
          <p:nvPr/>
        </p:nvSpPr>
        <p:spPr>
          <a:xfrm>
            <a:off x="1043764" y="2478342"/>
            <a:ext cx="16230000" cy="2321100"/>
          </a:xfrm>
          <a:prstGeom prst="rect">
            <a:avLst/>
          </a:prstGeom>
          <a:noFill/>
          <a:ln>
            <a:noFill/>
          </a:ln>
        </p:spPr>
        <p:txBody>
          <a:bodyPr anchorCtr="0" anchor="t" bIns="0" lIns="0" spcFirstLastPara="1" rIns="0" wrap="square" tIns="0">
            <a:spAutoFit/>
          </a:bodyPr>
          <a:lstStyle/>
          <a:p>
            <a:pPr indent="0" lvl="0" marL="0" marR="0" rtl="0" algn="ctr">
              <a:lnSpc>
                <a:spcPct val="172473"/>
              </a:lnSpc>
              <a:spcBef>
                <a:spcPts val="0"/>
              </a:spcBef>
              <a:spcAft>
                <a:spcPts val="0"/>
              </a:spcAft>
              <a:buNone/>
            </a:pPr>
            <a:r>
              <a:rPr b="1" i="1" lang="en-US" sz="15080">
                <a:solidFill>
                  <a:srgbClr val="0F4662"/>
                </a:solidFill>
                <a:latin typeface="Cormorant Garamond"/>
                <a:ea typeface="Cormorant Garamond"/>
                <a:cs typeface="Cormorant Garamond"/>
                <a:sym typeface="Cormorant Garamond"/>
              </a:rPr>
              <a:t>Final Presentation</a:t>
            </a:r>
            <a:endParaRPr/>
          </a:p>
        </p:txBody>
      </p:sp>
      <p:cxnSp>
        <p:nvCxnSpPr>
          <p:cNvPr id="55" name="Google Shape;55;p1"/>
          <p:cNvCxnSpPr/>
          <p:nvPr/>
        </p:nvCxnSpPr>
        <p:spPr>
          <a:xfrm>
            <a:off x="9070848" y="987552"/>
            <a:ext cx="6440400" cy="0"/>
          </a:xfrm>
          <a:prstGeom prst="straightConnector1">
            <a:avLst/>
          </a:prstGeom>
          <a:noFill/>
          <a:ln cap="flat" cmpd="sng" w="76200">
            <a:solidFill>
              <a:srgbClr val="0F4662"/>
            </a:solidFill>
            <a:prstDash val="solid"/>
            <a:round/>
            <a:headEnd len="sm" w="sm" type="none"/>
            <a:tailEnd len="sm" w="sm" type="none"/>
          </a:ln>
        </p:spPr>
      </p:cxnSp>
      <p:cxnSp>
        <p:nvCxnSpPr>
          <p:cNvPr id="56" name="Google Shape;56;p1"/>
          <p:cNvCxnSpPr/>
          <p:nvPr/>
        </p:nvCxnSpPr>
        <p:spPr>
          <a:xfrm>
            <a:off x="1043764" y="9296400"/>
            <a:ext cx="8114971" cy="0"/>
          </a:xfrm>
          <a:prstGeom prst="straightConnector1">
            <a:avLst/>
          </a:prstGeom>
          <a:noFill/>
          <a:ln cap="flat" cmpd="sng" w="76200">
            <a:solidFill>
              <a:srgbClr val="0F4662"/>
            </a:solidFill>
            <a:prstDash val="solid"/>
            <a:round/>
            <a:headEnd len="sm" w="sm" type="none"/>
            <a:tailEnd len="sm" w="sm" type="none"/>
          </a:ln>
        </p:spPr>
      </p:cxnSp>
      <p:sp>
        <p:nvSpPr>
          <p:cNvPr id="57" name="Google Shape;57;p1"/>
          <p:cNvSpPr/>
          <p:nvPr/>
        </p:nvSpPr>
        <p:spPr>
          <a:xfrm>
            <a:off x="9618706" y="9037492"/>
            <a:ext cx="2968854" cy="441617"/>
          </a:xfrm>
          <a:custGeom>
            <a:rect b="b" l="l" r="r" t="t"/>
            <a:pathLst>
              <a:path extrusionOk="0" h="441617" w="2968854">
                <a:moveTo>
                  <a:pt x="0" y="0"/>
                </a:moveTo>
                <a:lnTo>
                  <a:pt x="2968854" y="0"/>
                </a:lnTo>
                <a:lnTo>
                  <a:pt x="2968854" y="441616"/>
                </a:lnTo>
                <a:lnTo>
                  <a:pt x="0" y="441616"/>
                </a:lnTo>
                <a:lnTo>
                  <a:pt x="0" y="0"/>
                </a:lnTo>
                <a:close/>
              </a:path>
            </a:pathLst>
          </a:custGeom>
          <a:blipFill rotWithShape="1">
            <a:blip r:embed="rId3">
              <a:alphaModFix/>
            </a:blip>
            <a:stretch>
              <a:fillRect b="0" l="0" r="0" t="0"/>
            </a:stretch>
          </a:blipFill>
          <a:ln>
            <a:noFill/>
          </a:ln>
        </p:spPr>
      </p:sp>
      <p:sp>
        <p:nvSpPr>
          <p:cNvPr id="58" name="Google Shape;58;p1"/>
          <p:cNvSpPr txBox="1"/>
          <p:nvPr/>
        </p:nvSpPr>
        <p:spPr>
          <a:xfrm>
            <a:off x="2737539" y="5908475"/>
            <a:ext cx="13125527" cy="1743884"/>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None/>
            </a:pPr>
            <a:r>
              <a:rPr b="0" i="0" lang="en-US" sz="5008" u="none" cap="none" strike="noStrike">
                <a:solidFill>
                  <a:srgbClr val="0F4662"/>
                </a:solidFill>
                <a:latin typeface="Quicksand"/>
                <a:ea typeface="Quicksand"/>
                <a:cs typeface="Quicksand"/>
                <a:sym typeface="Quicksand"/>
              </a:rPr>
              <a:t>SMARTNAV CANE: A Sensor-Integrated Mobility Aid for Enhanced Navigation</a:t>
            </a:r>
            <a:endParaRPr/>
          </a:p>
        </p:txBody>
      </p:sp>
      <p:sp>
        <p:nvSpPr>
          <p:cNvPr id="59" name="Google Shape;59;p1"/>
          <p:cNvSpPr txBox="1"/>
          <p:nvPr/>
        </p:nvSpPr>
        <p:spPr>
          <a:xfrm>
            <a:off x="5649752" y="7938108"/>
            <a:ext cx="6988500" cy="483600"/>
          </a:xfrm>
          <a:prstGeom prst="rect">
            <a:avLst/>
          </a:prstGeom>
          <a:noFill/>
          <a:ln>
            <a:noFill/>
          </a:ln>
        </p:spPr>
        <p:txBody>
          <a:bodyPr anchorCtr="0" anchor="t" bIns="0" lIns="0" spcFirstLastPara="1" rIns="0" wrap="square" tIns="0">
            <a:spAutoFit/>
          </a:bodyPr>
          <a:lstStyle/>
          <a:p>
            <a:pPr indent="0" lvl="0" marL="0" marR="0" rtl="0" algn="ctr">
              <a:lnSpc>
                <a:spcPct val="139987"/>
              </a:lnSpc>
              <a:spcBef>
                <a:spcPts val="0"/>
              </a:spcBef>
              <a:spcAft>
                <a:spcPts val="0"/>
              </a:spcAft>
              <a:buNone/>
            </a:pPr>
            <a:r>
              <a:rPr lang="en-US" sz="3141">
                <a:solidFill>
                  <a:srgbClr val="0F4662"/>
                </a:solidFill>
                <a:latin typeface="Quicksand"/>
                <a:ea typeface="Quicksand"/>
                <a:cs typeface="Quicksand"/>
                <a:sym typeface="Quicksand"/>
              </a:rPr>
              <a:t>Jul 22, </a:t>
            </a:r>
            <a:r>
              <a:rPr b="0" i="0" lang="en-US" sz="3141" u="none" cap="none" strike="noStrike">
                <a:solidFill>
                  <a:srgbClr val="0F4662"/>
                </a:solidFill>
                <a:latin typeface="Quicksand"/>
                <a:ea typeface="Quicksand"/>
                <a:cs typeface="Quicksand"/>
                <a:sym typeface="Quicksand"/>
              </a:rPr>
              <a:t>2025</a:t>
            </a:r>
            <a:endParaRPr/>
          </a:p>
        </p:txBody>
      </p:sp>
      <p:sp>
        <p:nvSpPr>
          <p:cNvPr id="60" name="Google Shape;60;p1"/>
          <p:cNvSpPr txBox="1"/>
          <p:nvPr/>
        </p:nvSpPr>
        <p:spPr>
          <a:xfrm>
            <a:off x="3322179" y="1967581"/>
            <a:ext cx="11643600" cy="483600"/>
          </a:xfrm>
          <a:prstGeom prst="rect">
            <a:avLst/>
          </a:prstGeom>
          <a:noFill/>
          <a:ln>
            <a:noFill/>
          </a:ln>
        </p:spPr>
        <p:txBody>
          <a:bodyPr anchorCtr="0" anchor="t" bIns="0" lIns="0" spcFirstLastPara="1" rIns="0" wrap="square" tIns="0">
            <a:spAutoFit/>
          </a:bodyPr>
          <a:lstStyle/>
          <a:p>
            <a:pPr indent="0" lvl="0" marL="0" marR="0" rtl="0" algn="ctr">
              <a:lnSpc>
                <a:spcPct val="139987"/>
              </a:lnSpc>
              <a:spcBef>
                <a:spcPts val="0"/>
              </a:spcBef>
              <a:spcAft>
                <a:spcPts val="0"/>
              </a:spcAft>
              <a:buNone/>
            </a:pPr>
            <a:r>
              <a:rPr b="0" i="0" lang="en-US" sz="3141" u="none" cap="none" strike="noStrike">
                <a:solidFill>
                  <a:srgbClr val="0F4662"/>
                </a:solidFill>
                <a:latin typeface="Quicksand"/>
                <a:ea typeface="Quicksand"/>
                <a:cs typeface="Quicksand"/>
                <a:sym typeface="Quicksand"/>
              </a:rPr>
              <a:t>Prepared by </a:t>
            </a:r>
            <a:r>
              <a:rPr lang="en-US" sz="3141">
                <a:solidFill>
                  <a:srgbClr val="0F4662"/>
                </a:solidFill>
                <a:latin typeface="Quicksand"/>
                <a:ea typeface="Quicksand"/>
                <a:cs typeface="Quicksand"/>
                <a:sym typeface="Quicksand"/>
              </a:rPr>
              <a:t>G</a:t>
            </a:r>
            <a:r>
              <a:rPr b="0" i="0" lang="en-US" sz="3141" u="none" cap="none" strike="noStrike">
                <a:solidFill>
                  <a:srgbClr val="0F4662"/>
                </a:solidFill>
                <a:latin typeface="Quicksand"/>
                <a:ea typeface="Quicksand"/>
                <a:cs typeface="Quicksand"/>
                <a:sym typeface="Quicksand"/>
              </a:rPr>
              <a:t>roup 12</a:t>
            </a:r>
            <a:endParaRPr/>
          </a:p>
        </p:txBody>
      </p:sp>
      <p:sp>
        <p:nvSpPr>
          <p:cNvPr id="61" name="Google Shape;61;p1"/>
          <p:cNvSpPr/>
          <p:nvPr/>
        </p:nvSpPr>
        <p:spPr>
          <a:xfrm>
            <a:off x="5646742" y="807892"/>
            <a:ext cx="2968854" cy="441617"/>
          </a:xfrm>
          <a:custGeom>
            <a:rect b="b" l="l" r="r" t="t"/>
            <a:pathLst>
              <a:path extrusionOk="0" h="441617" w="2968854">
                <a:moveTo>
                  <a:pt x="0" y="0"/>
                </a:moveTo>
                <a:lnTo>
                  <a:pt x="2968854" y="0"/>
                </a:lnTo>
                <a:lnTo>
                  <a:pt x="2968854" y="441616"/>
                </a:lnTo>
                <a:lnTo>
                  <a:pt x="0" y="441616"/>
                </a:lnTo>
                <a:lnTo>
                  <a:pt x="0" y="0"/>
                </a:lnTo>
                <a:close/>
              </a:path>
            </a:pathLst>
          </a:custGeom>
          <a:blipFill rotWithShape="1">
            <a:blip r:embed="rId3">
              <a:alphaModFix/>
            </a:blip>
            <a:stretch>
              <a:fillRect b="0" l="0" r="0" t="0"/>
            </a:stretch>
          </a:blipFill>
          <a:ln>
            <a:noFill/>
          </a:ln>
        </p:spPr>
      </p:sp>
      <p:pic>
        <p:nvPicPr>
          <p:cNvPr id="62" name="Google Shape;62;p1" title="photo.jpeg"/>
          <p:cNvPicPr preferRelativeResize="0"/>
          <p:nvPr/>
        </p:nvPicPr>
        <p:blipFill rotWithShape="1">
          <a:blip r:embed="rId4">
            <a:alphaModFix/>
          </a:blip>
          <a:srcRect b="17414" l="7108" r="7763" t="7199"/>
          <a:stretch/>
        </p:blipFill>
        <p:spPr>
          <a:xfrm>
            <a:off x="16217025" y="0"/>
            <a:ext cx="2070976" cy="2478352"/>
          </a:xfrm>
          <a:prstGeom prst="rect">
            <a:avLst/>
          </a:prstGeom>
          <a:noFill/>
          <a:ln>
            <a:noFill/>
          </a:ln>
        </p:spPr>
      </p:pic>
      <p:pic>
        <p:nvPicPr>
          <p:cNvPr id="63" name="Google Shape;63;p1" title="Slide-1.mp3">
            <a:hlinkClick r:id="rId5"/>
          </p:cNvPr>
          <p:cNvPicPr preferRelativeResize="0"/>
          <p:nvPr/>
        </p:nvPicPr>
        <p:blipFill>
          <a:blip r:embed="rId6">
            <a:alphaModFix/>
          </a:blip>
          <a:stretch>
            <a:fillRect/>
          </a:stretch>
        </p:blipFill>
        <p:spPr>
          <a:xfrm>
            <a:off x="103950" y="203967"/>
            <a:ext cx="457200" cy="457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185" name="Shape 185"/>
        <p:cNvGrpSpPr/>
        <p:nvPr/>
      </p:nvGrpSpPr>
      <p:grpSpPr>
        <a:xfrm>
          <a:off x="0" y="0"/>
          <a:ext cx="0" cy="0"/>
          <a:chOff x="0" y="0"/>
          <a:chExt cx="0" cy="0"/>
        </a:xfrm>
      </p:grpSpPr>
      <p:sp>
        <p:nvSpPr>
          <p:cNvPr id="186" name="Google Shape;186;g35f826cb6dd_2_107"/>
          <p:cNvSpPr txBox="1"/>
          <p:nvPr/>
        </p:nvSpPr>
        <p:spPr>
          <a:xfrm>
            <a:off x="904875" y="644250"/>
            <a:ext cx="11135700" cy="6927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4500">
                <a:solidFill>
                  <a:srgbClr val="0F4662"/>
                </a:solidFill>
                <a:latin typeface="Cormorant Garamond"/>
                <a:ea typeface="Cormorant Garamond"/>
                <a:cs typeface="Cormorant Garamond"/>
                <a:sym typeface="Cormorant Garamond"/>
              </a:rPr>
              <a:t>Hardware Component (MCU) </a:t>
            </a:r>
            <a:endParaRPr sz="4500"/>
          </a:p>
        </p:txBody>
      </p:sp>
      <p:graphicFrame>
        <p:nvGraphicFramePr>
          <p:cNvPr id="187" name="Google Shape;187;g35f826cb6dd_2_107"/>
          <p:cNvGraphicFramePr/>
          <p:nvPr/>
        </p:nvGraphicFramePr>
        <p:xfrm>
          <a:off x="904875" y="1867028"/>
          <a:ext cx="3000000" cy="3000000"/>
        </p:xfrm>
        <a:graphic>
          <a:graphicData uri="http://schemas.openxmlformats.org/drawingml/2006/table">
            <a:tbl>
              <a:tblPr>
                <a:noFill/>
                <a:tableStyleId>{44323310-76A3-4FDD-B3C2-6C261671C35C}</a:tableStyleId>
              </a:tblPr>
              <a:tblGrid>
                <a:gridCol w="2354050"/>
                <a:gridCol w="2032650"/>
                <a:gridCol w="2361375"/>
                <a:gridCol w="2361375"/>
              </a:tblGrid>
              <a:tr h="685225">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Parameter</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ESP 32 Wroom 32 </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Arduino (ATmega328P)</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MSP430FR6989</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r>
              <a:tr h="685225">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Processing Power </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240 Mhz </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18 Mhz</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16 MHz</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30800">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RAM</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520 KB</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2 KB</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120 KB</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99750">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WIFI Connectivity</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Yes</a:t>
                      </a:r>
                      <a:endParaRPr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No</a:t>
                      </a:r>
                      <a:endParaRPr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No</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97100">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 Price</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$6</a:t>
                      </a:r>
                      <a:endParaRPr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$3</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$4</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864575">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GPIO Pins</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36</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23</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83</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914800">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Cores</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Dual</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Single</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Single</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914800">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Bluetooth Connectivity </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Yes</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No</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No</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bl>
          </a:graphicData>
        </a:graphic>
      </p:graphicFrame>
      <p:sp>
        <p:nvSpPr>
          <p:cNvPr id="188" name="Google Shape;188;g35f826cb6dd_2_107"/>
          <p:cNvSpPr txBox="1"/>
          <p:nvPr/>
        </p:nvSpPr>
        <p:spPr>
          <a:xfrm>
            <a:off x="10763400" y="-12"/>
            <a:ext cx="7524600" cy="10287000"/>
          </a:xfrm>
          <a:prstGeom prst="rect">
            <a:avLst/>
          </a:prstGeom>
          <a:solidFill>
            <a:srgbClr val="DBE5EA"/>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387350" lvl="0" marL="9144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Arduino and MSP430 lacked </a:t>
            </a:r>
            <a:r>
              <a:rPr lang="en-US" sz="2500">
                <a:solidFill>
                  <a:schemeClr val="dk2"/>
                </a:solidFill>
                <a:latin typeface="Quicksand"/>
                <a:ea typeface="Quicksand"/>
                <a:cs typeface="Quicksand"/>
                <a:sym typeface="Quicksand"/>
              </a:rPr>
              <a:t>sufficient processing power and memory</a:t>
            </a:r>
            <a:r>
              <a:rPr lang="en-US" sz="2500">
                <a:solidFill>
                  <a:schemeClr val="dk2"/>
                </a:solidFill>
                <a:latin typeface="Quicksand"/>
                <a:ea typeface="Quicksand"/>
                <a:cs typeface="Quicksand"/>
                <a:sym typeface="Quicksand"/>
              </a:rPr>
              <a:t> for our needs</a:t>
            </a:r>
            <a:endParaRPr sz="2500">
              <a:solidFill>
                <a:schemeClr val="dk2"/>
              </a:solidFill>
              <a:latin typeface="Quicksand"/>
              <a:ea typeface="Quicksand"/>
              <a:cs typeface="Quicksand"/>
              <a:sym typeface="Quicksand"/>
            </a:endParaRPr>
          </a:p>
          <a:p>
            <a:pPr indent="-387350" lvl="0" marL="9144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ESP32 chosen for its: </a:t>
            </a:r>
            <a:endParaRPr sz="2500">
              <a:solidFill>
                <a:schemeClr val="dk2"/>
              </a:solidFill>
              <a:latin typeface="Quicksand"/>
              <a:ea typeface="Quicksand"/>
              <a:cs typeface="Quicksand"/>
              <a:sym typeface="Quicksand"/>
            </a:endParaRPr>
          </a:p>
          <a:p>
            <a:pPr indent="-387350" lvl="1" marL="18288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Higher processing power</a:t>
            </a:r>
            <a:endParaRPr sz="2500">
              <a:solidFill>
                <a:schemeClr val="dk2"/>
              </a:solidFill>
              <a:latin typeface="Quicksand"/>
              <a:ea typeface="Quicksand"/>
              <a:cs typeface="Quicksand"/>
              <a:sym typeface="Quicksand"/>
            </a:endParaRPr>
          </a:p>
          <a:p>
            <a:pPr indent="-387350" lvl="1" marL="18288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Largest memory</a:t>
            </a:r>
            <a:endParaRPr sz="2500">
              <a:solidFill>
                <a:schemeClr val="dk2"/>
              </a:solidFill>
              <a:latin typeface="Quicksand"/>
              <a:ea typeface="Quicksand"/>
              <a:cs typeface="Quicksand"/>
              <a:sym typeface="Quicksand"/>
            </a:endParaRPr>
          </a:p>
          <a:p>
            <a:pPr indent="-387350" lvl="1" marL="18288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Built-in Wifi / Bluetooth support</a:t>
            </a:r>
            <a:endParaRPr sz="2500">
              <a:solidFill>
                <a:schemeClr val="dk2"/>
              </a:solidFill>
              <a:latin typeface="Quicksand"/>
              <a:ea typeface="Quicksand"/>
              <a:cs typeface="Quicksand"/>
              <a:sym typeface="Quicksand"/>
            </a:endParaRPr>
          </a:p>
          <a:p>
            <a:pPr indent="-387350" lvl="0" marL="9144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Despite these advantages, we initially had concerns about whether the ESP’s memory would be enough</a:t>
            </a:r>
            <a:endParaRPr sz="2500">
              <a:solidFill>
                <a:schemeClr val="dk2"/>
              </a:solidFill>
              <a:latin typeface="Quicksand"/>
              <a:ea typeface="Quicksand"/>
              <a:cs typeface="Quicksand"/>
              <a:sym typeface="Quicksand"/>
            </a:endParaRPr>
          </a:p>
        </p:txBody>
      </p:sp>
      <p:cxnSp>
        <p:nvCxnSpPr>
          <p:cNvPr id="189" name="Google Shape;189;g35f826cb6dd_2_107"/>
          <p:cNvCxnSpPr/>
          <p:nvPr/>
        </p:nvCxnSpPr>
        <p:spPr>
          <a:xfrm>
            <a:off x="11453825" y="1023950"/>
            <a:ext cx="3654000" cy="0"/>
          </a:xfrm>
          <a:prstGeom prst="straightConnector1">
            <a:avLst/>
          </a:prstGeom>
          <a:noFill/>
          <a:ln cap="flat" cmpd="sng" w="76200">
            <a:solidFill>
              <a:srgbClr val="0F4662"/>
            </a:solidFill>
            <a:prstDash val="solid"/>
            <a:round/>
            <a:headEnd len="sm" w="sm" type="none"/>
            <a:tailEnd len="sm" w="sm" type="none"/>
          </a:ln>
        </p:spPr>
      </p:cxnSp>
      <p:pic>
        <p:nvPicPr>
          <p:cNvPr id="190" name="Google Shape;190;g35f826cb6dd_2_107"/>
          <p:cNvPicPr preferRelativeResize="0"/>
          <p:nvPr/>
        </p:nvPicPr>
        <p:blipFill>
          <a:blip r:embed="rId3">
            <a:alphaModFix/>
          </a:blip>
          <a:stretch>
            <a:fillRect/>
          </a:stretch>
        </p:blipFill>
        <p:spPr>
          <a:xfrm>
            <a:off x="15762800" y="0"/>
            <a:ext cx="2525201" cy="2262201"/>
          </a:xfrm>
          <a:prstGeom prst="rect">
            <a:avLst/>
          </a:prstGeom>
          <a:noFill/>
          <a:ln>
            <a:noFill/>
          </a:ln>
        </p:spPr>
      </p:pic>
      <p:pic>
        <p:nvPicPr>
          <p:cNvPr descr="ESP-WROOM-32 ESP32 ESP-32S Development Board at ₹ 300/piece | Embedded  System Development Boards in New Delhi | ID: 2850945170097" id="191" name="Google Shape;191;g35f826cb6dd_2_107"/>
          <p:cNvPicPr preferRelativeResize="0"/>
          <p:nvPr/>
        </p:nvPicPr>
        <p:blipFill>
          <a:blip r:embed="rId4">
            <a:alphaModFix/>
          </a:blip>
          <a:stretch>
            <a:fillRect/>
          </a:stretch>
        </p:blipFill>
        <p:spPr>
          <a:xfrm>
            <a:off x="15073613" y="6802250"/>
            <a:ext cx="2833675" cy="2833675"/>
          </a:xfrm>
          <a:prstGeom prst="rect">
            <a:avLst/>
          </a:prstGeom>
          <a:noFill/>
          <a:ln>
            <a:noFill/>
          </a:ln>
        </p:spPr>
      </p:pic>
      <p:pic>
        <p:nvPicPr>
          <p:cNvPr id="192" name="Google Shape;192;g35f826cb6dd_2_107" title="MCU(1).mp3">
            <a:hlinkClick r:id="rId5"/>
          </p:cNvPr>
          <p:cNvPicPr preferRelativeResize="0"/>
          <p:nvPr/>
        </p:nvPicPr>
        <p:blipFill>
          <a:blip r:embed="rId6">
            <a:alphaModFix/>
          </a:blip>
          <a:stretch>
            <a:fillRect/>
          </a:stretch>
        </p:blipFill>
        <p:spPr>
          <a:xfrm>
            <a:off x="102375" y="92853"/>
            <a:ext cx="457200" cy="4572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196" name="Shape 196"/>
        <p:cNvGrpSpPr/>
        <p:nvPr/>
      </p:nvGrpSpPr>
      <p:grpSpPr>
        <a:xfrm>
          <a:off x="0" y="0"/>
          <a:ext cx="0" cy="0"/>
          <a:chOff x="0" y="0"/>
          <a:chExt cx="0" cy="0"/>
        </a:xfrm>
      </p:grpSpPr>
      <p:sp>
        <p:nvSpPr>
          <p:cNvPr id="197" name="Google Shape;197;g35fbfd681e3_8_11"/>
          <p:cNvSpPr txBox="1"/>
          <p:nvPr/>
        </p:nvSpPr>
        <p:spPr>
          <a:xfrm>
            <a:off x="621375" y="644250"/>
            <a:ext cx="11419200" cy="6927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4500">
                <a:solidFill>
                  <a:srgbClr val="0F4662"/>
                </a:solidFill>
                <a:latin typeface="Cormorant Garamond"/>
                <a:ea typeface="Cormorant Garamond"/>
                <a:cs typeface="Cormorant Garamond"/>
                <a:sym typeface="Cormorant Garamond"/>
              </a:rPr>
              <a:t>Hardware Technology (Object Detection) </a:t>
            </a:r>
            <a:endParaRPr sz="4500"/>
          </a:p>
        </p:txBody>
      </p:sp>
      <p:sp>
        <p:nvSpPr>
          <p:cNvPr id="198" name="Google Shape;198;g35fbfd681e3_8_11"/>
          <p:cNvSpPr txBox="1"/>
          <p:nvPr/>
        </p:nvSpPr>
        <p:spPr>
          <a:xfrm>
            <a:off x="10763400" y="-12"/>
            <a:ext cx="7524600" cy="10287000"/>
          </a:xfrm>
          <a:prstGeom prst="rect">
            <a:avLst/>
          </a:prstGeom>
          <a:solidFill>
            <a:srgbClr val="DBE5EA"/>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387350" lvl="0" marL="914400" rtl="0" algn="l">
              <a:lnSpc>
                <a:spcPct val="115000"/>
              </a:lnSpc>
              <a:spcBef>
                <a:spcPts val="120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Different detection </a:t>
            </a:r>
            <a:r>
              <a:rPr lang="en-US" sz="2500">
                <a:solidFill>
                  <a:schemeClr val="dk2"/>
                </a:solidFill>
                <a:latin typeface="Quicksand"/>
                <a:ea typeface="Quicksand"/>
                <a:cs typeface="Quicksand"/>
                <a:sym typeface="Quicksand"/>
              </a:rPr>
              <a:t>technologies</a:t>
            </a:r>
            <a:r>
              <a:rPr lang="en-US" sz="2500">
                <a:solidFill>
                  <a:schemeClr val="dk2"/>
                </a:solidFill>
                <a:latin typeface="Quicksand"/>
                <a:ea typeface="Quicksand"/>
                <a:cs typeface="Quicksand"/>
                <a:sym typeface="Quicksand"/>
              </a:rPr>
              <a:t> chosen for each sensor</a:t>
            </a:r>
            <a:endParaRPr sz="2500">
              <a:solidFill>
                <a:schemeClr val="dk2"/>
              </a:solidFill>
              <a:latin typeface="Quicksand"/>
              <a:ea typeface="Quicksand"/>
              <a:cs typeface="Quicksand"/>
              <a:sym typeface="Quicksand"/>
            </a:endParaRPr>
          </a:p>
          <a:p>
            <a:pPr indent="-387350" lvl="0" marL="9144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Lidar and mmWave were ruled out early due to high cost</a:t>
            </a:r>
            <a:endParaRPr sz="2500">
              <a:solidFill>
                <a:schemeClr val="dk2"/>
              </a:solidFill>
              <a:latin typeface="Quicksand"/>
              <a:ea typeface="Quicksand"/>
              <a:cs typeface="Quicksand"/>
              <a:sym typeface="Quicksand"/>
            </a:endParaRPr>
          </a:p>
          <a:p>
            <a:pPr indent="-387350" lvl="0" marL="9144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Photoelectric sensors offered high accuracy and easy integration, but were sensitive to lighting conditions</a:t>
            </a:r>
            <a:endParaRPr sz="2500">
              <a:solidFill>
                <a:schemeClr val="dk2"/>
              </a:solidFill>
              <a:latin typeface="Quicksand"/>
              <a:ea typeface="Quicksand"/>
              <a:cs typeface="Quicksand"/>
              <a:sym typeface="Quicksand"/>
            </a:endParaRPr>
          </a:p>
          <a:p>
            <a:pPr indent="-387350" lvl="0" marL="9144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Ultrasonic was a potential alternative to infrared, but had a </a:t>
            </a:r>
            <a:r>
              <a:rPr lang="en-US" sz="2500">
                <a:solidFill>
                  <a:schemeClr val="dk2"/>
                </a:solidFill>
                <a:latin typeface="Quicksand"/>
                <a:ea typeface="Quicksand"/>
                <a:cs typeface="Quicksand"/>
                <a:sym typeface="Quicksand"/>
              </a:rPr>
              <a:t>slightly</a:t>
            </a:r>
            <a:r>
              <a:rPr lang="en-US" sz="2500">
                <a:solidFill>
                  <a:schemeClr val="dk2"/>
                </a:solidFill>
                <a:latin typeface="Quicksand"/>
                <a:ea typeface="Quicksand"/>
                <a:cs typeface="Quicksand"/>
                <a:sym typeface="Quicksand"/>
              </a:rPr>
              <a:t> lower detection </a:t>
            </a:r>
            <a:r>
              <a:rPr lang="en-US" sz="2500">
                <a:solidFill>
                  <a:schemeClr val="dk2"/>
                </a:solidFill>
                <a:latin typeface="Quicksand"/>
                <a:ea typeface="Quicksand"/>
                <a:cs typeface="Quicksand"/>
                <a:sym typeface="Quicksand"/>
              </a:rPr>
              <a:t>range</a:t>
            </a:r>
            <a:endParaRPr sz="2500">
              <a:solidFill>
                <a:schemeClr val="dk2"/>
              </a:solidFill>
              <a:latin typeface="Quicksand"/>
              <a:ea typeface="Quicksand"/>
              <a:cs typeface="Quicksand"/>
              <a:sym typeface="Quicksand"/>
            </a:endParaRPr>
          </a:p>
          <a:p>
            <a:pPr indent="-387350" lvl="0" marL="9144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Time-of- Flight and Infrared chosen for: </a:t>
            </a:r>
            <a:endParaRPr sz="2500">
              <a:solidFill>
                <a:schemeClr val="dk2"/>
              </a:solidFill>
              <a:latin typeface="Quicksand"/>
              <a:ea typeface="Quicksand"/>
              <a:cs typeface="Quicksand"/>
              <a:sym typeface="Quicksand"/>
            </a:endParaRPr>
          </a:p>
          <a:p>
            <a:pPr indent="-387350" lvl="1" marL="13716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Desirable</a:t>
            </a:r>
            <a:r>
              <a:rPr lang="en-US" sz="2500">
                <a:solidFill>
                  <a:schemeClr val="dk2"/>
                </a:solidFill>
                <a:latin typeface="Quicksand"/>
                <a:ea typeface="Quicksand"/>
                <a:cs typeface="Quicksand"/>
                <a:sym typeface="Quicksand"/>
              </a:rPr>
              <a:t> detection ranges</a:t>
            </a:r>
            <a:endParaRPr sz="2500">
              <a:solidFill>
                <a:schemeClr val="dk2"/>
              </a:solidFill>
              <a:latin typeface="Quicksand"/>
              <a:ea typeface="Quicksand"/>
              <a:cs typeface="Quicksand"/>
              <a:sym typeface="Quicksand"/>
            </a:endParaRPr>
          </a:p>
          <a:p>
            <a:pPr indent="-387350" lvl="1" marL="13716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Moderate to high </a:t>
            </a:r>
            <a:r>
              <a:rPr lang="en-US" sz="2500">
                <a:solidFill>
                  <a:schemeClr val="dk2"/>
                </a:solidFill>
                <a:latin typeface="Quicksand"/>
                <a:ea typeface="Quicksand"/>
                <a:cs typeface="Quicksand"/>
                <a:sym typeface="Quicksand"/>
              </a:rPr>
              <a:t>accuracy</a:t>
            </a:r>
            <a:endParaRPr sz="2500">
              <a:solidFill>
                <a:schemeClr val="dk2"/>
              </a:solidFill>
              <a:latin typeface="Quicksand"/>
              <a:ea typeface="Quicksand"/>
              <a:cs typeface="Quicksand"/>
              <a:sym typeface="Quicksand"/>
            </a:endParaRPr>
          </a:p>
          <a:p>
            <a:pPr indent="-387350" lvl="1" marL="13716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Easy integration with our system</a:t>
            </a:r>
            <a:endParaRPr sz="2500">
              <a:solidFill>
                <a:schemeClr val="dk2"/>
              </a:solidFill>
              <a:latin typeface="Quicksand"/>
              <a:ea typeface="Quicksand"/>
              <a:cs typeface="Quicksand"/>
              <a:sym typeface="Quicksand"/>
            </a:endParaRPr>
          </a:p>
          <a:p>
            <a:pPr indent="0" lvl="0" marL="457200" rtl="0" algn="l">
              <a:spcBef>
                <a:spcPts val="20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rPr lang="en-US" sz="2500">
                <a:solidFill>
                  <a:schemeClr val="dk2"/>
                </a:solidFill>
                <a:latin typeface="Quicksand"/>
                <a:ea typeface="Quicksand"/>
                <a:cs typeface="Quicksand"/>
                <a:sym typeface="Quicksand"/>
              </a:rPr>
              <a:t> </a:t>
            </a:r>
            <a:endParaRPr sz="2500">
              <a:solidFill>
                <a:schemeClr val="dk2"/>
              </a:solidFill>
              <a:latin typeface="Quicksand"/>
              <a:ea typeface="Quicksand"/>
              <a:cs typeface="Quicksand"/>
              <a:sym typeface="Quicksand"/>
            </a:endParaRPr>
          </a:p>
        </p:txBody>
      </p:sp>
      <p:cxnSp>
        <p:nvCxnSpPr>
          <p:cNvPr id="199" name="Google Shape;199;g35fbfd681e3_8_11"/>
          <p:cNvCxnSpPr/>
          <p:nvPr/>
        </p:nvCxnSpPr>
        <p:spPr>
          <a:xfrm>
            <a:off x="11430000" y="976325"/>
            <a:ext cx="3677700" cy="0"/>
          </a:xfrm>
          <a:prstGeom prst="straightConnector1">
            <a:avLst/>
          </a:prstGeom>
          <a:noFill/>
          <a:ln cap="flat" cmpd="sng" w="76200">
            <a:solidFill>
              <a:srgbClr val="0F4662"/>
            </a:solidFill>
            <a:prstDash val="solid"/>
            <a:round/>
            <a:headEnd len="sm" w="sm" type="none"/>
            <a:tailEnd len="sm" w="sm" type="none"/>
          </a:ln>
        </p:spPr>
      </p:cxnSp>
      <p:pic>
        <p:nvPicPr>
          <p:cNvPr id="200" name="Google Shape;200;g35fbfd681e3_8_11"/>
          <p:cNvPicPr preferRelativeResize="0"/>
          <p:nvPr/>
        </p:nvPicPr>
        <p:blipFill>
          <a:blip r:embed="rId3">
            <a:alphaModFix/>
          </a:blip>
          <a:stretch>
            <a:fillRect/>
          </a:stretch>
        </p:blipFill>
        <p:spPr>
          <a:xfrm>
            <a:off x="15762800" y="0"/>
            <a:ext cx="2525201" cy="2262201"/>
          </a:xfrm>
          <a:prstGeom prst="rect">
            <a:avLst/>
          </a:prstGeom>
          <a:noFill/>
          <a:ln>
            <a:noFill/>
          </a:ln>
        </p:spPr>
      </p:pic>
      <p:graphicFrame>
        <p:nvGraphicFramePr>
          <p:cNvPr id="201" name="Google Shape;201;g35fbfd681e3_8_11"/>
          <p:cNvGraphicFramePr/>
          <p:nvPr/>
        </p:nvGraphicFramePr>
        <p:xfrm>
          <a:off x="621375" y="1667700"/>
          <a:ext cx="3000000" cy="3000000"/>
        </p:xfrm>
        <a:graphic>
          <a:graphicData uri="http://schemas.openxmlformats.org/drawingml/2006/table">
            <a:tbl>
              <a:tblPr>
                <a:noFill/>
                <a:tableStyleId>{D95BD338-F128-4C83-BBFF-20A7BC227EAE}</a:tableStyleId>
              </a:tblPr>
              <a:tblGrid>
                <a:gridCol w="1426800"/>
                <a:gridCol w="1248450"/>
                <a:gridCol w="1329500"/>
                <a:gridCol w="1378150"/>
                <a:gridCol w="1459225"/>
                <a:gridCol w="1167375"/>
                <a:gridCol w="1426800"/>
              </a:tblGrid>
              <a:tr h="717750">
                <a:tc>
                  <a:txBody>
                    <a:bodyPr/>
                    <a:lstStyle/>
                    <a:p>
                      <a:pPr indent="0" lvl="0" marL="0" rtl="0" algn="ctr">
                        <a:spcBef>
                          <a:spcPts val="0"/>
                        </a:spcBef>
                        <a:spcAft>
                          <a:spcPts val="0"/>
                        </a:spcAft>
                        <a:buNone/>
                      </a:pPr>
                      <a:r>
                        <a:rPr b="1" lang="en-US" sz="1800"/>
                        <a:t>Parameter </a:t>
                      </a:r>
                      <a:endParaRPr b="1"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b="1" lang="en-US" sz="1800"/>
                        <a:t>ToF</a:t>
                      </a:r>
                      <a:endParaRPr b="1"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b="1" lang="en-US" sz="1800"/>
                        <a:t>Lidar</a:t>
                      </a:r>
                      <a:endParaRPr b="1" sz="1800"/>
                    </a:p>
                  </a:txBody>
                  <a:tcPr marT="63500" marB="63500" marR="63500" marL="63500" anchor="ctr">
                    <a:lnL cap="flat" cmpd="sng" w="12700">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b="1" lang="en-US" sz="1800"/>
                        <a:t>Ultrasonic</a:t>
                      </a:r>
                      <a:endParaRPr b="1" sz="1800"/>
                    </a:p>
                  </a:txBody>
                  <a:tcPr marT="12700" marB="63500" marR="12700" marL="12700"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b="1" lang="en-US" sz="1800"/>
                        <a:t>P</a:t>
                      </a:r>
                      <a:r>
                        <a:rPr b="1" lang="en-US" sz="1700"/>
                        <a:t>hotoelectric</a:t>
                      </a:r>
                      <a:endParaRPr b="1" sz="1700"/>
                    </a:p>
                  </a:txBody>
                  <a:tcPr marT="12700" marB="63500" marR="12700" marL="12700"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b="1" lang="en-US" sz="1800"/>
                        <a:t>mmWave</a:t>
                      </a:r>
                      <a:endParaRPr b="1" sz="1800"/>
                    </a:p>
                  </a:txBody>
                  <a:tcPr marT="12700" marB="63500" marR="12700" marL="12700"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b="1" lang="en-US" sz="1800"/>
                        <a:t>IR Distance</a:t>
                      </a:r>
                      <a:endParaRPr b="1" sz="1800"/>
                    </a:p>
                  </a:txBody>
                  <a:tcPr marT="12700" marB="63500" marR="12700" marL="12700"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F8F7E6"/>
                    </a:solidFill>
                  </a:tcPr>
                </a:tc>
              </a:tr>
              <a:tr h="690000">
                <a:tc>
                  <a:txBody>
                    <a:bodyPr/>
                    <a:lstStyle/>
                    <a:p>
                      <a:pPr indent="0" lvl="0" marL="0" rtl="0" algn="ctr">
                        <a:spcBef>
                          <a:spcPts val="0"/>
                        </a:spcBef>
                        <a:spcAft>
                          <a:spcPts val="0"/>
                        </a:spcAft>
                        <a:buNone/>
                      </a:pPr>
                      <a:r>
                        <a:rPr b="1" lang="en-US" sz="1800"/>
                        <a:t>Principle</a:t>
                      </a:r>
                      <a:endParaRPr b="1" sz="1800"/>
                    </a:p>
                  </a:txBody>
                  <a:tcPr marT="63500" marB="63500" marR="63500" marL="63500" anchor="ctr">
                    <a:lnL cap="flat" cmpd="sng" w="12700">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1800"/>
                        <a:t>Light delay</a:t>
                      </a:r>
                      <a:endParaRPr sz="1800"/>
                    </a:p>
                  </a:txBody>
                  <a:tcPr marT="12700" marB="63500" marR="12700" marL="12700"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Laser scan</a:t>
                      </a:r>
                      <a:endParaRPr sz="1800"/>
                    </a:p>
                  </a:txBody>
                  <a:tcPr marT="12700" marB="63500" marR="12700" marL="12700"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Sound echo</a:t>
                      </a:r>
                      <a:endParaRPr sz="1800"/>
                    </a:p>
                  </a:txBody>
                  <a:tcPr marT="12700" marB="63500" marR="12700" marL="12700"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IR reflect</a:t>
                      </a:r>
                      <a:endParaRPr sz="1800"/>
                    </a:p>
                  </a:txBody>
                  <a:tcPr marT="12700" marB="63500" marR="12700" marL="12700"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EM reflect</a:t>
                      </a:r>
                      <a:endParaRPr sz="1800"/>
                    </a:p>
                  </a:txBody>
                  <a:tcPr marT="12700" marB="63500" marR="12700" marL="12700"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Triangulation</a:t>
                      </a:r>
                      <a:endParaRPr sz="1800"/>
                    </a:p>
                  </a:txBody>
                  <a:tcPr marT="12700" marB="63500" marR="12700" marL="12700"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F8F7E6"/>
                    </a:solidFill>
                  </a:tcPr>
                </a:tc>
              </a:tr>
              <a:tr h="485000">
                <a:tc>
                  <a:txBody>
                    <a:bodyPr/>
                    <a:lstStyle/>
                    <a:p>
                      <a:pPr indent="0" lvl="0" marL="0" rtl="0" algn="ctr">
                        <a:spcBef>
                          <a:spcPts val="0"/>
                        </a:spcBef>
                        <a:spcAft>
                          <a:spcPts val="0"/>
                        </a:spcAft>
                        <a:buNone/>
                      </a:pPr>
                      <a:r>
                        <a:rPr b="1" lang="en-US" sz="1800"/>
                        <a:t>Range</a:t>
                      </a:r>
                      <a:endParaRPr b="1" sz="1800"/>
                    </a:p>
                  </a:txBody>
                  <a:tcPr marT="63500" marB="63500" marR="63500" marL="63500" anchor="ctr">
                    <a:lnL cap="flat" cmpd="sng" w="12700">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1800"/>
                        <a:t>~4m</a:t>
                      </a:r>
                      <a:endParaRPr sz="1800"/>
                    </a:p>
                  </a:txBody>
                  <a:tcPr marT="12700" marB="63500" marR="12700" marL="12700"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0.1–12m</a:t>
                      </a:r>
                      <a:endParaRPr sz="1800"/>
                    </a:p>
                  </a:txBody>
                  <a:tcPr marT="12700" marB="63500" marR="12700" marL="12700"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2cm–4m</a:t>
                      </a:r>
                      <a:endParaRPr sz="1800"/>
                    </a:p>
                  </a:txBody>
                  <a:tcPr marT="12700" marB="63500" marR="12700" marL="12700"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0–100m</a:t>
                      </a:r>
                      <a:endParaRPr sz="1800"/>
                    </a:p>
                  </a:txBody>
                  <a:tcPr marT="12700" marB="63500" marR="12700" marL="12700"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3–10m</a:t>
                      </a:r>
                      <a:endParaRPr sz="1800"/>
                    </a:p>
                  </a:txBody>
                  <a:tcPr marT="12700" marB="63500" marR="12700" marL="12700"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1–5m</a:t>
                      </a:r>
                      <a:endParaRPr sz="1800"/>
                    </a:p>
                  </a:txBody>
                  <a:tcPr marT="12700" marB="63500" marR="12700" marL="12700"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F8F7E6"/>
                    </a:solidFill>
                  </a:tcPr>
                </a:tc>
              </a:tr>
              <a:tr h="485000">
                <a:tc>
                  <a:txBody>
                    <a:bodyPr/>
                    <a:lstStyle/>
                    <a:p>
                      <a:pPr indent="0" lvl="0" marL="0" rtl="0" algn="ctr">
                        <a:spcBef>
                          <a:spcPts val="0"/>
                        </a:spcBef>
                        <a:spcAft>
                          <a:spcPts val="0"/>
                        </a:spcAft>
                        <a:buNone/>
                      </a:pPr>
                      <a:r>
                        <a:rPr b="1" lang="en-US" sz="1800"/>
                        <a:t>Accuracy</a:t>
                      </a:r>
                      <a:endParaRPr b="1"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1800"/>
                        <a:t>High</a:t>
                      </a:r>
                      <a:endParaRPr sz="1800"/>
                    </a:p>
                  </a:txBody>
                  <a:tcPr marT="63500" marB="63500" marR="63500" marL="63500" anchor="ctr">
                    <a:lnL cap="flat" cmpd="sng" w="12700">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Very High</a:t>
                      </a:r>
                      <a:endParaRPr sz="1800"/>
                    </a:p>
                  </a:txBody>
                  <a:tcPr marT="12700" marB="63500" marR="12700" marL="12700" anchor="ctr">
                    <a:lnL cap="flat" cmpd="sng" w="9525">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Mod</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High</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High</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Mod</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770000">
                <a:tc>
                  <a:txBody>
                    <a:bodyPr/>
                    <a:lstStyle/>
                    <a:p>
                      <a:pPr indent="0" lvl="0" marL="0" rtl="0" algn="ctr">
                        <a:spcBef>
                          <a:spcPts val="0"/>
                        </a:spcBef>
                        <a:spcAft>
                          <a:spcPts val="0"/>
                        </a:spcAft>
                        <a:buNone/>
                      </a:pPr>
                      <a:r>
                        <a:rPr b="1" lang="en-US" sz="1800"/>
                        <a:t>Field of View</a:t>
                      </a:r>
                      <a:endParaRPr b="1"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1800"/>
                        <a:t>Var</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Wide</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Narrow</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Var</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Wide</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Narrow</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485000">
                <a:tc>
                  <a:txBody>
                    <a:bodyPr/>
                    <a:lstStyle/>
                    <a:p>
                      <a:pPr indent="0" lvl="0" marL="0" rtl="0" algn="ctr">
                        <a:spcBef>
                          <a:spcPts val="0"/>
                        </a:spcBef>
                        <a:spcAft>
                          <a:spcPts val="0"/>
                        </a:spcAft>
                        <a:buNone/>
                      </a:pPr>
                      <a:r>
                        <a:rPr b="1" lang="en-US" sz="1800"/>
                        <a:t>Robust</a:t>
                      </a:r>
                      <a:endParaRPr b="1"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1800"/>
                        <a:t>Good</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Good</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Good</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Med</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Med</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Med</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485000">
                <a:tc>
                  <a:txBody>
                    <a:bodyPr/>
                    <a:lstStyle/>
                    <a:p>
                      <a:pPr indent="0" lvl="0" marL="0" rtl="0" algn="ctr">
                        <a:spcBef>
                          <a:spcPts val="0"/>
                        </a:spcBef>
                        <a:spcAft>
                          <a:spcPts val="0"/>
                        </a:spcAft>
                        <a:buNone/>
                      </a:pPr>
                      <a:r>
                        <a:rPr b="1" lang="en-US" sz="1800"/>
                        <a:t>Cost</a:t>
                      </a:r>
                      <a:endParaRPr b="1"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1800"/>
                        <a:t>Med</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High</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Low</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Med</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High</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Low</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485000">
                <a:tc>
                  <a:txBody>
                    <a:bodyPr/>
                    <a:lstStyle/>
                    <a:p>
                      <a:pPr indent="0" lvl="0" marL="0" rtl="0" algn="ctr">
                        <a:spcBef>
                          <a:spcPts val="0"/>
                        </a:spcBef>
                        <a:spcAft>
                          <a:spcPts val="0"/>
                        </a:spcAft>
                        <a:buNone/>
                      </a:pPr>
                      <a:r>
                        <a:rPr b="1" lang="en-US" sz="1800"/>
                        <a:t>Power</a:t>
                      </a:r>
                      <a:endParaRPr b="1"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1800"/>
                        <a:t>Low</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Med</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Low</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Low</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Low</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Low</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770000">
                <a:tc>
                  <a:txBody>
                    <a:bodyPr/>
                    <a:lstStyle/>
                    <a:p>
                      <a:pPr indent="0" lvl="0" marL="0" rtl="0" algn="ctr">
                        <a:spcBef>
                          <a:spcPts val="0"/>
                        </a:spcBef>
                        <a:spcAft>
                          <a:spcPts val="0"/>
                        </a:spcAft>
                        <a:buNone/>
                      </a:pPr>
                      <a:r>
                        <a:rPr b="1" lang="en-US" sz="1800"/>
                        <a:t>Integration</a:t>
                      </a:r>
                      <a:endParaRPr b="1"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1800"/>
                        <a:t>Easy</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Mod</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Easy</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Easy</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Hard</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Easy</a:t>
                      </a:r>
                      <a:endParaRPr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F8F7E6"/>
                    </a:solidFill>
                  </a:tcPr>
                </a:tc>
              </a:tr>
              <a:tr h="1260000">
                <a:tc>
                  <a:txBody>
                    <a:bodyPr/>
                    <a:lstStyle/>
                    <a:p>
                      <a:pPr indent="0" lvl="0" marL="0" rtl="0" algn="ctr">
                        <a:spcBef>
                          <a:spcPts val="0"/>
                        </a:spcBef>
                        <a:spcAft>
                          <a:spcPts val="0"/>
                        </a:spcAft>
                        <a:buNone/>
                      </a:pPr>
                      <a:r>
                        <a:rPr b="1" lang="en-US" sz="1800"/>
                        <a:t>Pros</a:t>
                      </a:r>
                      <a:endParaRPr b="1" sz="1800"/>
                    </a:p>
                  </a:txBody>
                  <a:tcPr marT="63500" marB="63500" marR="63500" marL="63500" anchor="ctr">
                    <a:lnL cap="flat" cmpd="sng" w="12700">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1800"/>
                        <a:t>Precise, fast</a:t>
                      </a:r>
                      <a:endParaRPr sz="1800"/>
                    </a:p>
                  </a:txBody>
                  <a:tcPr marT="12700" marB="63500" marR="12700" marL="12700"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3D mapping</a:t>
                      </a:r>
                      <a:endParaRPr sz="1800"/>
                    </a:p>
                  </a:txBody>
                  <a:tcPr marT="12700" marB="63500" marR="12700" marL="12700"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Low cost; works in dark</a:t>
                      </a:r>
                      <a:endParaRPr sz="1800"/>
                    </a:p>
                  </a:txBody>
                  <a:tcPr marT="12700" marB="63500" marR="12700" marL="12700"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Fast; </a:t>
                      </a:r>
                      <a:endParaRPr sz="1800"/>
                    </a:p>
                    <a:p>
                      <a:pPr indent="0" lvl="0" marL="0" rtl="0" algn="ctr">
                        <a:spcBef>
                          <a:spcPts val="0"/>
                        </a:spcBef>
                        <a:spcAft>
                          <a:spcPts val="0"/>
                        </a:spcAft>
                        <a:buNone/>
                      </a:pPr>
                      <a:r>
                        <a:rPr lang="en-US" sz="1800"/>
                        <a:t>versatile</a:t>
                      </a:r>
                      <a:endParaRPr sz="1800"/>
                    </a:p>
                  </a:txBody>
                  <a:tcPr marT="12700" marB="63500" marR="12700" marL="12700"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Detects moving; wide cover</a:t>
                      </a:r>
                      <a:endParaRPr sz="1800"/>
                    </a:p>
                  </a:txBody>
                  <a:tcPr marT="12700" marB="63500" marR="12700" marL="12700"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Effective for ground</a:t>
                      </a:r>
                      <a:endParaRPr sz="1800"/>
                    </a:p>
                  </a:txBody>
                  <a:tcPr marT="12700" marB="63500" marR="12700" marL="12700"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F8F7E6"/>
                    </a:solidFill>
                  </a:tcPr>
                </a:tc>
              </a:tr>
              <a:tr h="1157050">
                <a:tc>
                  <a:txBody>
                    <a:bodyPr/>
                    <a:lstStyle/>
                    <a:p>
                      <a:pPr indent="0" lvl="0" marL="0" rtl="0" algn="ctr">
                        <a:spcBef>
                          <a:spcPts val="0"/>
                        </a:spcBef>
                        <a:spcAft>
                          <a:spcPts val="0"/>
                        </a:spcAft>
                        <a:buNone/>
                      </a:pPr>
                      <a:r>
                        <a:rPr b="1" lang="en-US" sz="1800"/>
                        <a:t>Cons</a:t>
                      </a:r>
                      <a:endParaRPr b="1" sz="1800"/>
                    </a:p>
                  </a:txBody>
                  <a:tcPr marT="63500" marB="63500" marR="63500" marL="63500" anchor="ctr">
                    <a:lnL cap="flat" cmpd="sng" w="12700">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1800"/>
                        <a:t>Timing critical; range limited</a:t>
                      </a:r>
                      <a:endParaRPr sz="1800"/>
                    </a:p>
                  </a:txBody>
                  <a:tcPr marT="12700" marB="63500" marR="12700" marL="12700"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Complex; costly</a:t>
                      </a:r>
                      <a:endParaRPr sz="1800"/>
                    </a:p>
                  </a:txBody>
                  <a:tcPr marT="12700" marB="63500" marR="12700" marL="12700"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Noise sensitive; low res</a:t>
                      </a:r>
                      <a:endParaRPr sz="1800"/>
                    </a:p>
                  </a:txBody>
                  <a:tcPr marT="12700" marB="63500" marR="12700" marL="12700"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Light dependent</a:t>
                      </a:r>
                      <a:endParaRPr sz="1800"/>
                    </a:p>
                  </a:txBody>
                  <a:tcPr marT="12700" marB="63500" marR="12700" marL="12700"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Weather sensitive; complex</a:t>
                      </a:r>
                      <a:endParaRPr sz="1800"/>
                    </a:p>
                  </a:txBody>
                  <a:tcPr marT="12700" marB="63500" marR="12700" marL="12700"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Limited range; narrow FoV</a:t>
                      </a:r>
                      <a:endParaRPr sz="1800"/>
                    </a:p>
                  </a:txBody>
                  <a:tcPr marT="12700" marB="63500" marR="12700" marL="12700"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F8F7E6"/>
                    </a:solidFill>
                  </a:tcPr>
                </a:tc>
              </a:tr>
            </a:tbl>
          </a:graphicData>
        </a:graphic>
      </p:graphicFrame>
      <p:pic>
        <p:nvPicPr>
          <p:cNvPr id="202" name="Google Shape;202;g35fbfd681e3_8_11" title="Object Detection Tech(1).mp3">
            <a:hlinkClick r:id="rId4"/>
          </p:cNvPr>
          <p:cNvPicPr preferRelativeResize="0"/>
          <p:nvPr/>
        </p:nvPicPr>
        <p:blipFill>
          <a:blip r:embed="rId5">
            <a:alphaModFix/>
          </a:blip>
          <a:stretch>
            <a:fillRect/>
          </a:stretch>
        </p:blipFill>
        <p:spPr>
          <a:xfrm>
            <a:off x="119250" y="142125"/>
            <a:ext cx="502125" cy="5021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206" name="Shape 206"/>
        <p:cNvGrpSpPr/>
        <p:nvPr/>
      </p:nvGrpSpPr>
      <p:grpSpPr>
        <a:xfrm>
          <a:off x="0" y="0"/>
          <a:ext cx="0" cy="0"/>
          <a:chOff x="0" y="0"/>
          <a:chExt cx="0" cy="0"/>
        </a:xfrm>
      </p:grpSpPr>
      <p:sp>
        <p:nvSpPr>
          <p:cNvPr id="207" name="Google Shape;207;g35f826cb6dd_2_84"/>
          <p:cNvSpPr txBox="1"/>
          <p:nvPr/>
        </p:nvSpPr>
        <p:spPr>
          <a:xfrm>
            <a:off x="1041600" y="644250"/>
            <a:ext cx="9504000" cy="6927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4500">
                <a:solidFill>
                  <a:srgbClr val="0F4662"/>
                </a:solidFill>
                <a:latin typeface="Cormorant Garamond"/>
                <a:ea typeface="Cormorant Garamond"/>
                <a:cs typeface="Cormorant Garamond"/>
                <a:sym typeface="Cormorant Garamond"/>
              </a:rPr>
              <a:t>Hardware Component (ToF Sensor) </a:t>
            </a:r>
            <a:endParaRPr sz="4500"/>
          </a:p>
        </p:txBody>
      </p:sp>
      <p:sp>
        <p:nvSpPr>
          <p:cNvPr id="208" name="Google Shape;208;g35f826cb6dd_2_84"/>
          <p:cNvSpPr txBox="1"/>
          <p:nvPr/>
        </p:nvSpPr>
        <p:spPr>
          <a:xfrm>
            <a:off x="10763400" y="-12"/>
            <a:ext cx="7524600" cy="10287000"/>
          </a:xfrm>
          <a:prstGeom prst="rect">
            <a:avLst/>
          </a:prstGeom>
          <a:solidFill>
            <a:srgbClr val="DBE5EA"/>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387350" lvl="0" marL="9144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Both VL53L0X and VL6180X had shorter detection ranges than desired</a:t>
            </a:r>
            <a:endParaRPr sz="2500">
              <a:solidFill>
                <a:schemeClr val="dk2"/>
              </a:solidFill>
              <a:latin typeface="Quicksand"/>
              <a:ea typeface="Quicksand"/>
              <a:cs typeface="Quicksand"/>
              <a:sym typeface="Quicksand"/>
            </a:endParaRPr>
          </a:p>
          <a:p>
            <a:pPr indent="-387350" lvl="0" marL="9144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VL53L0X had slowest response time, but offered a wide Field of View</a:t>
            </a:r>
            <a:endParaRPr sz="2500">
              <a:solidFill>
                <a:schemeClr val="dk2"/>
              </a:solidFill>
              <a:latin typeface="Quicksand"/>
              <a:ea typeface="Quicksand"/>
              <a:cs typeface="Quicksand"/>
              <a:sym typeface="Quicksand"/>
            </a:endParaRPr>
          </a:p>
          <a:p>
            <a:pPr indent="-387350" lvl="0" marL="9144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Vl6180X had fastest response time, but a narrow Field of View</a:t>
            </a:r>
            <a:endParaRPr sz="2500">
              <a:solidFill>
                <a:schemeClr val="dk2"/>
              </a:solidFill>
              <a:latin typeface="Quicksand"/>
              <a:ea typeface="Quicksand"/>
              <a:cs typeface="Quicksand"/>
              <a:sym typeface="Quicksand"/>
            </a:endParaRPr>
          </a:p>
          <a:p>
            <a:pPr indent="-387350" lvl="0" marL="9144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VL53L1X was chosen for its:</a:t>
            </a:r>
            <a:endParaRPr sz="2500">
              <a:solidFill>
                <a:schemeClr val="dk2"/>
              </a:solidFill>
              <a:latin typeface="Quicksand"/>
              <a:ea typeface="Quicksand"/>
              <a:cs typeface="Quicksand"/>
              <a:sym typeface="Quicksand"/>
            </a:endParaRPr>
          </a:p>
          <a:p>
            <a:pPr indent="-387350" lvl="1" marL="13716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Extended detection range</a:t>
            </a:r>
            <a:endParaRPr sz="2500">
              <a:solidFill>
                <a:schemeClr val="dk2"/>
              </a:solidFill>
              <a:latin typeface="Quicksand"/>
              <a:ea typeface="Quicksand"/>
              <a:cs typeface="Quicksand"/>
              <a:sym typeface="Quicksand"/>
            </a:endParaRPr>
          </a:p>
          <a:p>
            <a:pPr indent="-387350" lvl="1" marL="13716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Adjustable Field of View</a:t>
            </a:r>
            <a:endParaRPr sz="2500">
              <a:solidFill>
                <a:schemeClr val="dk2"/>
              </a:solidFill>
              <a:latin typeface="Quicksand"/>
              <a:ea typeface="Quicksand"/>
              <a:cs typeface="Quicksand"/>
              <a:sym typeface="Quicksand"/>
            </a:endParaRPr>
          </a:p>
          <a:p>
            <a:pPr indent="-387350" lvl="1" marL="13716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High accuracy in various </a:t>
            </a:r>
            <a:r>
              <a:rPr lang="en-US" sz="2500">
                <a:solidFill>
                  <a:schemeClr val="dk2"/>
                </a:solidFill>
                <a:latin typeface="Quicksand"/>
                <a:ea typeface="Quicksand"/>
                <a:cs typeface="Quicksand"/>
                <a:sym typeface="Quicksand"/>
              </a:rPr>
              <a:t>environments</a:t>
            </a:r>
            <a:endParaRPr sz="2500">
              <a:solidFill>
                <a:schemeClr val="dk2"/>
              </a:solidFill>
              <a:latin typeface="Quicksand"/>
              <a:ea typeface="Quicksand"/>
              <a:cs typeface="Quicksand"/>
              <a:sym typeface="Quicksand"/>
            </a:endParaRPr>
          </a:p>
        </p:txBody>
      </p:sp>
      <p:cxnSp>
        <p:nvCxnSpPr>
          <p:cNvPr id="209" name="Google Shape;209;g35f826cb6dd_2_84"/>
          <p:cNvCxnSpPr/>
          <p:nvPr/>
        </p:nvCxnSpPr>
        <p:spPr>
          <a:xfrm>
            <a:off x="11453825" y="976325"/>
            <a:ext cx="3714600" cy="0"/>
          </a:xfrm>
          <a:prstGeom prst="straightConnector1">
            <a:avLst/>
          </a:prstGeom>
          <a:noFill/>
          <a:ln cap="flat" cmpd="sng" w="76200">
            <a:solidFill>
              <a:srgbClr val="0F4662"/>
            </a:solidFill>
            <a:prstDash val="solid"/>
            <a:round/>
            <a:headEnd len="sm" w="sm" type="none"/>
            <a:tailEnd len="sm" w="sm" type="none"/>
          </a:ln>
        </p:spPr>
      </p:cxnSp>
      <p:pic>
        <p:nvPicPr>
          <p:cNvPr id="210" name="Google Shape;210;g35f826cb6dd_2_84"/>
          <p:cNvPicPr preferRelativeResize="0"/>
          <p:nvPr/>
        </p:nvPicPr>
        <p:blipFill>
          <a:blip r:embed="rId3">
            <a:alphaModFix/>
          </a:blip>
          <a:stretch>
            <a:fillRect/>
          </a:stretch>
        </p:blipFill>
        <p:spPr>
          <a:xfrm>
            <a:off x="15762800" y="0"/>
            <a:ext cx="2525201" cy="2262201"/>
          </a:xfrm>
          <a:prstGeom prst="rect">
            <a:avLst/>
          </a:prstGeom>
          <a:noFill/>
          <a:ln>
            <a:noFill/>
          </a:ln>
        </p:spPr>
      </p:pic>
      <p:graphicFrame>
        <p:nvGraphicFramePr>
          <p:cNvPr id="211" name="Google Shape;211;g35f826cb6dd_2_84"/>
          <p:cNvGraphicFramePr/>
          <p:nvPr/>
        </p:nvGraphicFramePr>
        <p:xfrm>
          <a:off x="1041600" y="1757363"/>
          <a:ext cx="3000000" cy="3000000"/>
        </p:xfrm>
        <a:graphic>
          <a:graphicData uri="http://schemas.openxmlformats.org/drawingml/2006/table">
            <a:tbl>
              <a:tblPr>
                <a:noFill/>
                <a:tableStyleId>{4B78E84F-7192-4313-B081-81137C329F9F}</a:tableStyleId>
              </a:tblPr>
              <a:tblGrid>
                <a:gridCol w="2045575"/>
                <a:gridCol w="2228750"/>
                <a:gridCol w="2274550"/>
                <a:gridCol w="2274550"/>
              </a:tblGrid>
              <a:tr h="718975">
                <a:tc>
                  <a:txBody>
                    <a:bodyPr/>
                    <a:lstStyle/>
                    <a:p>
                      <a:pPr indent="0" lvl="0" marL="0" rtl="0" algn="ctr">
                        <a:lnSpc>
                          <a:spcPct val="115000"/>
                        </a:lnSpc>
                        <a:spcBef>
                          <a:spcPts val="0"/>
                        </a:spcBef>
                        <a:spcAft>
                          <a:spcPts val="0"/>
                        </a:spcAft>
                        <a:buNone/>
                      </a:pPr>
                      <a:r>
                        <a:rPr b="1" lang="en-US" sz="1800"/>
                        <a:t>Parameter</a:t>
                      </a:r>
                      <a:endParaRPr b="1"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b="1" lang="en-US" sz="1800"/>
                        <a:t>VL53L1X</a:t>
                      </a:r>
                      <a:endParaRPr b="1"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lnSpc>
                          <a:spcPct val="115000"/>
                        </a:lnSpc>
                        <a:spcBef>
                          <a:spcPts val="0"/>
                        </a:spcBef>
                        <a:spcAft>
                          <a:spcPts val="0"/>
                        </a:spcAft>
                        <a:buNone/>
                      </a:pPr>
                      <a:r>
                        <a:rPr b="1" lang="en-US" sz="1800"/>
                        <a:t>VL53L0X</a:t>
                      </a:r>
                      <a:endParaRPr b="1"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b="1" lang="en-US" sz="1800"/>
                        <a:t>VL6180X</a:t>
                      </a:r>
                      <a:endParaRPr b="1"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r>
              <a:tr h="718975">
                <a:tc>
                  <a:txBody>
                    <a:bodyPr/>
                    <a:lstStyle/>
                    <a:p>
                      <a:pPr indent="0" lvl="0" marL="0" rtl="0" algn="ctr">
                        <a:lnSpc>
                          <a:spcPct val="115000"/>
                        </a:lnSpc>
                        <a:spcBef>
                          <a:spcPts val="0"/>
                        </a:spcBef>
                        <a:spcAft>
                          <a:spcPts val="0"/>
                        </a:spcAft>
                        <a:buNone/>
                      </a:pPr>
                      <a:r>
                        <a:rPr b="1" lang="en-US" sz="1800"/>
                        <a:t>Detection Range</a:t>
                      </a:r>
                      <a:endParaRPr b="1"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lang="en-US" sz="1800"/>
                        <a:t>Up to 4m</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lnSpc>
                          <a:spcPct val="115000"/>
                        </a:lnSpc>
                        <a:spcBef>
                          <a:spcPts val="0"/>
                        </a:spcBef>
                        <a:spcAft>
                          <a:spcPts val="0"/>
                        </a:spcAft>
                        <a:buNone/>
                      </a:pPr>
                      <a:r>
                        <a:rPr lang="en-US" sz="1800"/>
                        <a:t>Up to 2m</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US" sz="1800"/>
                        <a:t>Under 1m</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18975">
                <a:tc>
                  <a:txBody>
                    <a:bodyPr/>
                    <a:lstStyle/>
                    <a:p>
                      <a:pPr indent="0" lvl="0" marL="0" rtl="0" algn="ctr">
                        <a:lnSpc>
                          <a:spcPct val="115000"/>
                        </a:lnSpc>
                        <a:spcBef>
                          <a:spcPts val="0"/>
                        </a:spcBef>
                        <a:spcAft>
                          <a:spcPts val="0"/>
                        </a:spcAft>
                        <a:buNone/>
                      </a:pPr>
                      <a:r>
                        <a:rPr b="1" lang="en-US" sz="1800"/>
                        <a:t>Accuracy</a:t>
                      </a:r>
                      <a:endParaRPr b="1"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lang="en-US" sz="1800"/>
                        <a:t>Millimeter-level</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lnSpc>
                          <a:spcPct val="115000"/>
                        </a:lnSpc>
                        <a:spcBef>
                          <a:spcPts val="0"/>
                        </a:spcBef>
                        <a:spcAft>
                          <a:spcPts val="0"/>
                        </a:spcAft>
                        <a:buNone/>
                      </a:pPr>
                      <a:r>
                        <a:rPr lang="en-US" sz="1800"/>
                        <a:t>Millimeter-level</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US" sz="1800"/>
                        <a:t>Millimeter-level</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18975">
                <a:tc>
                  <a:txBody>
                    <a:bodyPr/>
                    <a:lstStyle/>
                    <a:p>
                      <a:pPr indent="0" lvl="0" marL="0" rtl="0" algn="ctr">
                        <a:lnSpc>
                          <a:spcPct val="115000"/>
                        </a:lnSpc>
                        <a:spcBef>
                          <a:spcPts val="0"/>
                        </a:spcBef>
                        <a:spcAft>
                          <a:spcPts val="0"/>
                        </a:spcAft>
                        <a:buNone/>
                      </a:pPr>
                      <a:r>
                        <a:rPr b="1" lang="en-US" sz="1800"/>
                        <a:t>Field of View</a:t>
                      </a:r>
                      <a:endParaRPr b="1"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lang="en-US" sz="1800"/>
                        <a:t>Adjustable</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lnSpc>
                          <a:spcPct val="115000"/>
                        </a:lnSpc>
                        <a:spcBef>
                          <a:spcPts val="0"/>
                        </a:spcBef>
                        <a:spcAft>
                          <a:spcPts val="0"/>
                        </a:spcAft>
                        <a:buNone/>
                      </a:pPr>
                      <a:r>
                        <a:rPr lang="en-US" sz="1800"/>
                        <a:t>Wide</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US" sz="1800"/>
                        <a:t>Narrow</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18975">
                <a:tc>
                  <a:txBody>
                    <a:bodyPr/>
                    <a:lstStyle/>
                    <a:p>
                      <a:pPr indent="0" lvl="0" marL="0" rtl="0" algn="ctr">
                        <a:lnSpc>
                          <a:spcPct val="115000"/>
                        </a:lnSpc>
                        <a:spcBef>
                          <a:spcPts val="0"/>
                        </a:spcBef>
                        <a:spcAft>
                          <a:spcPts val="0"/>
                        </a:spcAft>
                        <a:buNone/>
                      </a:pPr>
                      <a:r>
                        <a:rPr b="1" lang="en-US" sz="1800"/>
                        <a:t>Power Consumption</a:t>
                      </a:r>
                      <a:endParaRPr b="1"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lang="en-US" sz="1800"/>
                        <a:t>Moderate</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lnSpc>
                          <a:spcPct val="115000"/>
                        </a:lnSpc>
                        <a:spcBef>
                          <a:spcPts val="0"/>
                        </a:spcBef>
                        <a:spcAft>
                          <a:spcPts val="0"/>
                        </a:spcAft>
                        <a:buNone/>
                      </a:pPr>
                      <a:r>
                        <a:rPr lang="en-US" sz="1800"/>
                        <a:t>Low</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US" sz="1800"/>
                        <a:t>Very Low</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18975">
                <a:tc>
                  <a:txBody>
                    <a:bodyPr/>
                    <a:lstStyle/>
                    <a:p>
                      <a:pPr indent="0" lvl="0" marL="0" rtl="0" algn="ctr">
                        <a:lnSpc>
                          <a:spcPct val="115000"/>
                        </a:lnSpc>
                        <a:spcBef>
                          <a:spcPts val="0"/>
                        </a:spcBef>
                        <a:spcAft>
                          <a:spcPts val="0"/>
                        </a:spcAft>
                        <a:buNone/>
                      </a:pPr>
                      <a:r>
                        <a:rPr b="1" lang="en-US" sz="1800"/>
                        <a:t>Price</a:t>
                      </a:r>
                      <a:endParaRPr b="1"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lang="en-US" sz="1800"/>
                        <a:t>Mod</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lnSpc>
                          <a:spcPct val="115000"/>
                        </a:lnSpc>
                        <a:spcBef>
                          <a:spcPts val="0"/>
                        </a:spcBef>
                        <a:spcAft>
                          <a:spcPts val="0"/>
                        </a:spcAft>
                        <a:buNone/>
                      </a:pPr>
                      <a:r>
                        <a:rPr lang="en-US" sz="1800"/>
                        <a:t>Low</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US" sz="1800"/>
                        <a:t>Low</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18975">
                <a:tc>
                  <a:txBody>
                    <a:bodyPr/>
                    <a:lstStyle/>
                    <a:p>
                      <a:pPr indent="0" lvl="0" marL="0" rtl="0" algn="ctr">
                        <a:lnSpc>
                          <a:spcPct val="115000"/>
                        </a:lnSpc>
                        <a:spcBef>
                          <a:spcPts val="0"/>
                        </a:spcBef>
                        <a:spcAft>
                          <a:spcPts val="0"/>
                        </a:spcAft>
                        <a:buNone/>
                      </a:pPr>
                      <a:r>
                        <a:rPr b="1" lang="en-US" sz="1800"/>
                        <a:t>Integration Complexity</a:t>
                      </a:r>
                      <a:endParaRPr b="1"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lang="en-US" sz="1800"/>
                        <a:t>Moderate</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lnSpc>
                          <a:spcPct val="115000"/>
                        </a:lnSpc>
                        <a:spcBef>
                          <a:spcPts val="0"/>
                        </a:spcBef>
                        <a:spcAft>
                          <a:spcPts val="0"/>
                        </a:spcAft>
                        <a:buNone/>
                      </a:pPr>
                      <a:r>
                        <a:rPr lang="en-US" sz="1800"/>
                        <a:t>Low</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US" sz="1800"/>
                        <a:t>Low</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18975">
                <a:tc>
                  <a:txBody>
                    <a:bodyPr/>
                    <a:lstStyle/>
                    <a:p>
                      <a:pPr indent="0" lvl="0" marL="0" rtl="0" algn="ctr">
                        <a:lnSpc>
                          <a:spcPct val="115000"/>
                        </a:lnSpc>
                        <a:spcBef>
                          <a:spcPts val="0"/>
                        </a:spcBef>
                        <a:spcAft>
                          <a:spcPts val="0"/>
                        </a:spcAft>
                        <a:buNone/>
                      </a:pPr>
                      <a:r>
                        <a:rPr b="1" lang="en-US" sz="1800"/>
                        <a:t>Response Time</a:t>
                      </a:r>
                      <a:endParaRPr b="1"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lang="en-US" sz="1800"/>
                        <a:t>Moderate / </a:t>
                      </a:r>
                      <a:r>
                        <a:rPr lang="en-US" sz="1800"/>
                        <a:t>Fast</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lnSpc>
                          <a:spcPct val="115000"/>
                        </a:lnSpc>
                        <a:spcBef>
                          <a:spcPts val="0"/>
                        </a:spcBef>
                        <a:spcAft>
                          <a:spcPts val="0"/>
                        </a:spcAft>
                        <a:buNone/>
                      </a:pPr>
                      <a:r>
                        <a:rPr lang="en-US" sz="1800"/>
                        <a:t>Fast</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US" sz="1800"/>
                        <a:t>Very Fast</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18975">
                <a:tc>
                  <a:txBody>
                    <a:bodyPr/>
                    <a:lstStyle/>
                    <a:p>
                      <a:pPr indent="0" lvl="0" marL="0" rtl="0" algn="ctr">
                        <a:lnSpc>
                          <a:spcPct val="115000"/>
                        </a:lnSpc>
                        <a:spcBef>
                          <a:spcPts val="0"/>
                        </a:spcBef>
                        <a:spcAft>
                          <a:spcPts val="0"/>
                        </a:spcAft>
                        <a:buNone/>
                      </a:pPr>
                      <a:r>
                        <a:rPr b="1" lang="en-US" sz="1800"/>
                        <a:t>Operating Voltage</a:t>
                      </a:r>
                      <a:endParaRPr b="1"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lang="en-US" sz="1800"/>
                        <a:t>3.3V</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lnSpc>
                          <a:spcPct val="115000"/>
                        </a:lnSpc>
                        <a:spcBef>
                          <a:spcPts val="0"/>
                        </a:spcBef>
                        <a:spcAft>
                          <a:spcPts val="0"/>
                        </a:spcAft>
                        <a:buNone/>
                      </a:pPr>
                      <a:r>
                        <a:rPr lang="en-US" sz="1800"/>
                        <a:t>3.3V</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US" sz="1800"/>
                        <a:t>3.3V</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18975">
                <a:tc>
                  <a:txBody>
                    <a:bodyPr/>
                    <a:lstStyle/>
                    <a:p>
                      <a:pPr indent="0" lvl="0" marL="0" rtl="0" algn="ctr">
                        <a:lnSpc>
                          <a:spcPct val="115000"/>
                        </a:lnSpc>
                        <a:spcBef>
                          <a:spcPts val="0"/>
                        </a:spcBef>
                        <a:spcAft>
                          <a:spcPts val="0"/>
                        </a:spcAft>
                        <a:buNone/>
                      </a:pPr>
                      <a:r>
                        <a:rPr b="1" lang="en-US" sz="1800"/>
                        <a:t>Interface</a:t>
                      </a:r>
                      <a:endParaRPr b="1"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lang="en-US" sz="1800"/>
                        <a:t>I2C</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lnSpc>
                          <a:spcPct val="115000"/>
                        </a:lnSpc>
                        <a:spcBef>
                          <a:spcPts val="0"/>
                        </a:spcBef>
                        <a:spcAft>
                          <a:spcPts val="0"/>
                        </a:spcAft>
                        <a:buNone/>
                      </a:pPr>
                      <a:r>
                        <a:rPr lang="en-US" sz="1800"/>
                        <a:t>I2C</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US" sz="1800"/>
                        <a:t>I2C</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bl>
          </a:graphicData>
        </a:graphic>
      </p:graphicFrame>
      <p:pic>
        <p:nvPicPr>
          <p:cNvPr id="212" name="Google Shape;212;g35f826cb6dd_2_84"/>
          <p:cNvPicPr preferRelativeResize="0"/>
          <p:nvPr/>
        </p:nvPicPr>
        <p:blipFill>
          <a:blip r:embed="rId4">
            <a:alphaModFix/>
          </a:blip>
          <a:stretch>
            <a:fillRect/>
          </a:stretch>
        </p:blipFill>
        <p:spPr>
          <a:xfrm>
            <a:off x="15065511" y="7341325"/>
            <a:ext cx="2783269" cy="2262200"/>
          </a:xfrm>
          <a:prstGeom prst="rect">
            <a:avLst/>
          </a:prstGeom>
          <a:noFill/>
          <a:ln>
            <a:noFill/>
          </a:ln>
        </p:spPr>
      </p:pic>
      <p:pic>
        <p:nvPicPr>
          <p:cNvPr id="213" name="Google Shape;213;g35f826cb6dd_2_84" title="ToF Sensor(1).mp3">
            <a:hlinkClick r:id="rId5"/>
          </p:cNvPr>
          <p:cNvPicPr preferRelativeResize="0"/>
          <p:nvPr/>
        </p:nvPicPr>
        <p:blipFill>
          <a:blip r:embed="rId6">
            <a:alphaModFix/>
          </a:blip>
          <a:stretch>
            <a:fillRect/>
          </a:stretch>
        </p:blipFill>
        <p:spPr>
          <a:xfrm>
            <a:off x="87800" y="88313"/>
            <a:ext cx="457200" cy="4572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217" name="Shape 217"/>
        <p:cNvGrpSpPr/>
        <p:nvPr/>
      </p:nvGrpSpPr>
      <p:grpSpPr>
        <a:xfrm>
          <a:off x="0" y="0"/>
          <a:ext cx="0" cy="0"/>
          <a:chOff x="0" y="0"/>
          <a:chExt cx="0" cy="0"/>
        </a:xfrm>
      </p:grpSpPr>
      <p:sp>
        <p:nvSpPr>
          <p:cNvPr id="218" name="Google Shape;218;g35f826cb6dd_2_94"/>
          <p:cNvSpPr txBox="1"/>
          <p:nvPr/>
        </p:nvSpPr>
        <p:spPr>
          <a:xfrm>
            <a:off x="1041600" y="644250"/>
            <a:ext cx="9504000" cy="6927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4500">
                <a:solidFill>
                  <a:srgbClr val="0F4662"/>
                </a:solidFill>
                <a:latin typeface="Cormorant Garamond"/>
                <a:ea typeface="Cormorant Garamond"/>
                <a:cs typeface="Cormorant Garamond"/>
                <a:sym typeface="Cormorant Garamond"/>
              </a:rPr>
              <a:t>Hardware Component (</a:t>
            </a:r>
            <a:r>
              <a:rPr b="1" i="1" lang="en-US" sz="4500">
                <a:solidFill>
                  <a:srgbClr val="0F4662"/>
                </a:solidFill>
                <a:latin typeface="Cormorant Garamond"/>
                <a:ea typeface="Cormorant Garamond"/>
                <a:cs typeface="Cormorant Garamond"/>
                <a:sym typeface="Cormorant Garamond"/>
              </a:rPr>
              <a:t>IR</a:t>
            </a:r>
            <a:r>
              <a:rPr b="1" i="1" lang="en-US" sz="4500">
                <a:solidFill>
                  <a:srgbClr val="0F4662"/>
                </a:solidFill>
                <a:latin typeface="Cormorant Garamond"/>
                <a:ea typeface="Cormorant Garamond"/>
                <a:cs typeface="Cormorant Garamond"/>
                <a:sym typeface="Cormorant Garamond"/>
              </a:rPr>
              <a:t> Sensor) </a:t>
            </a:r>
            <a:endParaRPr sz="4500"/>
          </a:p>
        </p:txBody>
      </p:sp>
      <p:graphicFrame>
        <p:nvGraphicFramePr>
          <p:cNvPr id="219" name="Google Shape;219;g35f826cb6dd_2_94"/>
          <p:cNvGraphicFramePr/>
          <p:nvPr/>
        </p:nvGraphicFramePr>
        <p:xfrm>
          <a:off x="1041600" y="1667778"/>
          <a:ext cx="3000000" cy="3000000"/>
        </p:xfrm>
        <a:graphic>
          <a:graphicData uri="http://schemas.openxmlformats.org/drawingml/2006/table">
            <a:tbl>
              <a:tblPr>
                <a:noFill/>
                <a:tableStyleId>{44323310-76A3-4FDD-B3C2-6C261671C35C}</a:tableStyleId>
              </a:tblPr>
              <a:tblGrid>
                <a:gridCol w="2081425"/>
                <a:gridCol w="2491600"/>
                <a:gridCol w="2348325"/>
                <a:gridCol w="2159350"/>
              </a:tblGrid>
              <a:tr h="1009575">
                <a:tc>
                  <a:txBody>
                    <a:bodyPr/>
                    <a:lstStyle/>
                    <a:p>
                      <a:pPr indent="0" lvl="0" marL="0" marR="0" rtl="0" algn="ctr">
                        <a:lnSpc>
                          <a:spcPct val="115000"/>
                        </a:lnSpc>
                        <a:spcBef>
                          <a:spcPts val="0"/>
                        </a:spcBef>
                        <a:spcAft>
                          <a:spcPts val="0"/>
                        </a:spcAft>
                        <a:buNone/>
                      </a:pPr>
                      <a:r>
                        <a:rPr b="1" lang="en-US" sz="2100">
                          <a:latin typeface="Arial"/>
                          <a:ea typeface="Arial"/>
                          <a:cs typeface="Arial"/>
                          <a:sym typeface="Arial"/>
                        </a:rPr>
                        <a:t>Parameter</a:t>
                      </a:r>
                      <a:endParaRPr b="1" sz="21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b="1" lang="en-US" sz="2100">
                          <a:latin typeface="Arial"/>
                          <a:ea typeface="Arial"/>
                          <a:cs typeface="Arial"/>
                          <a:sym typeface="Arial"/>
                        </a:rPr>
                        <a:t>Sharp GP2Y0A710K0F</a:t>
                      </a:r>
                      <a:endParaRPr b="1"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l">
                        <a:lnSpc>
                          <a:spcPct val="115000"/>
                        </a:lnSpc>
                        <a:spcBef>
                          <a:spcPts val="0"/>
                        </a:spcBef>
                        <a:spcAft>
                          <a:spcPts val="0"/>
                        </a:spcAft>
                        <a:buNone/>
                      </a:pPr>
                      <a:r>
                        <a:rPr b="1" lang="en-US" sz="2100">
                          <a:latin typeface="Arial"/>
                          <a:ea typeface="Arial"/>
                          <a:cs typeface="Arial"/>
                          <a:sym typeface="Arial"/>
                        </a:rPr>
                        <a:t>          Sharp  GP2Y0A21YK0F</a:t>
                      </a:r>
                      <a:endParaRPr b="1"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b="1" lang="en-US" sz="2100">
                          <a:latin typeface="Arial"/>
                          <a:ea typeface="Arial"/>
                          <a:cs typeface="Arial"/>
                          <a:sym typeface="Arial"/>
                        </a:rPr>
                        <a:t>Sharp GP2Y0A41SK0F</a:t>
                      </a:r>
                      <a:endParaRPr b="1"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r>
              <a:tr h="750800">
                <a:tc>
                  <a:txBody>
                    <a:bodyPr/>
                    <a:lstStyle/>
                    <a:p>
                      <a:pPr indent="0" lvl="0" marL="0" marR="0" rtl="0" algn="ctr">
                        <a:lnSpc>
                          <a:spcPct val="115000"/>
                        </a:lnSpc>
                        <a:spcBef>
                          <a:spcPts val="0"/>
                        </a:spcBef>
                        <a:spcAft>
                          <a:spcPts val="0"/>
                        </a:spcAft>
                        <a:buNone/>
                      </a:pPr>
                      <a:r>
                        <a:rPr b="1" lang="en-US" sz="2100">
                          <a:latin typeface="Arial"/>
                          <a:ea typeface="Arial"/>
                          <a:cs typeface="Arial"/>
                          <a:sym typeface="Arial"/>
                        </a:rPr>
                        <a:t>Range</a:t>
                      </a:r>
                      <a:endParaRPr b="1"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1 – 5.5 m</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Up to 1m</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Up to 4 m </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058925">
                <a:tc>
                  <a:txBody>
                    <a:bodyPr/>
                    <a:lstStyle/>
                    <a:p>
                      <a:pPr indent="0" lvl="0" marL="0" marR="0" rtl="0" algn="ctr">
                        <a:lnSpc>
                          <a:spcPct val="115000"/>
                        </a:lnSpc>
                        <a:spcBef>
                          <a:spcPts val="0"/>
                        </a:spcBef>
                        <a:spcAft>
                          <a:spcPts val="0"/>
                        </a:spcAft>
                        <a:buNone/>
                      </a:pPr>
                      <a:r>
                        <a:rPr b="1" lang="en-US" sz="2100">
                          <a:latin typeface="Arial"/>
                          <a:ea typeface="Arial"/>
                          <a:cs typeface="Arial"/>
                          <a:sym typeface="Arial"/>
                        </a:rPr>
                        <a:t>Price</a:t>
                      </a:r>
                      <a:endParaRPr b="1" sz="21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$12</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$5.65</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$8.18</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041975">
                <a:tc>
                  <a:txBody>
                    <a:bodyPr/>
                    <a:lstStyle/>
                    <a:p>
                      <a:pPr indent="0" lvl="0" marL="0" marR="0" rtl="0" algn="ctr">
                        <a:lnSpc>
                          <a:spcPct val="115000"/>
                        </a:lnSpc>
                        <a:spcBef>
                          <a:spcPts val="0"/>
                        </a:spcBef>
                        <a:spcAft>
                          <a:spcPts val="0"/>
                        </a:spcAft>
                        <a:buNone/>
                      </a:pPr>
                      <a:r>
                        <a:rPr b="1" lang="en-US" sz="2100">
                          <a:latin typeface="Arial"/>
                          <a:ea typeface="Arial"/>
                          <a:cs typeface="Arial"/>
                          <a:sym typeface="Arial"/>
                        </a:rPr>
                        <a:t>Current Draw</a:t>
                      </a:r>
                      <a:endParaRPr b="1" sz="21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Typ. 30 mA </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25 mA</a:t>
                      </a:r>
                      <a:endParaRPr sz="21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20 mA</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041975">
                <a:tc>
                  <a:txBody>
                    <a:bodyPr/>
                    <a:lstStyle/>
                    <a:p>
                      <a:pPr indent="0" lvl="0" marL="0" marR="0" rtl="0" algn="ctr">
                        <a:lnSpc>
                          <a:spcPct val="115000"/>
                        </a:lnSpc>
                        <a:spcBef>
                          <a:spcPts val="0"/>
                        </a:spcBef>
                        <a:spcAft>
                          <a:spcPts val="0"/>
                        </a:spcAft>
                        <a:buNone/>
                      </a:pPr>
                      <a:r>
                        <a:rPr b="1" lang="en-US" sz="2100">
                          <a:latin typeface="Arial"/>
                          <a:ea typeface="Arial"/>
                          <a:cs typeface="Arial"/>
                          <a:sym typeface="Arial"/>
                        </a:rPr>
                        <a:t>Supply Voltage</a:t>
                      </a:r>
                      <a:endParaRPr b="1"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4.5 – 5.5 V</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4.5 – 5.5 V</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4.5 – 5.5 V</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424625">
                <a:tc>
                  <a:txBody>
                    <a:bodyPr/>
                    <a:lstStyle/>
                    <a:p>
                      <a:pPr indent="0" lvl="0" marL="0" marR="0" rtl="0" algn="ctr">
                        <a:lnSpc>
                          <a:spcPct val="115000"/>
                        </a:lnSpc>
                        <a:spcBef>
                          <a:spcPts val="0"/>
                        </a:spcBef>
                        <a:spcAft>
                          <a:spcPts val="0"/>
                        </a:spcAft>
                        <a:buNone/>
                      </a:pPr>
                      <a:r>
                        <a:rPr b="1" lang="en-US" sz="2100">
                          <a:latin typeface="Arial"/>
                          <a:ea typeface="Arial"/>
                          <a:cs typeface="Arial"/>
                          <a:sym typeface="Arial"/>
                        </a:rPr>
                        <a:t>Footprint</a:t>
                      </a:r>
                      <a:endParaRPr b="1"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58 × 17.6 × 22.5 mm </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44.5 × 18.9 × 13.5 mm </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40 × 20 × 13.5 mm</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424625">
                <a:tc>
                  <a:txBody>
                    <a:bodyPr/>
                    <a:lstStyle/>
                    <a:p>
                      <a:pPr indent="0" lvl="0" marL="0" marR="0" rtl="0" algn="ctr">
                        <a:lnSpc>
                          <a:spcPct val="115000"/>
                        </a:lnSpc>
                        <a:spcBef>
                          <a:spcPts val="0"/>
                        </a:spcBef>
                        <a:spcAft>
                          <a:spcPts val="0"/>
                        </a:spcAft>
                        <a:buNone/>
                      </a:pPr>
                      <a:r>
                        <a:rPr b="1" lang="en-US" sz="2100">
                          <a:latin typeface="Arial"/>
                          <a:ea typeface="Arial"/>
                          <a:cs typeface="Arial"/>
                          <a:sym typeface="Arial"/>
                        </a:rPr>
                        <a:t>Accuracy </a:t>
                      </a:r>
                      <a:endParaRPr b="1"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2100">
                          <a:latin typeface="Arial"/>
                          <a:ea typeface="Arial"/>
                          <a:cs typeface="Arial"/>
                          <a:sym typeface="Arial"/>
                        </a:rPr>
                        <a:t>High Accuracy</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lnSpc>
                          <a:spcPct val="115000"/>
                        </a:lnSpc>
                        <a:spcBef>
                          <a:spcPts val="0"/>
                        </a:spcBef>
                        <a:spcAft>
                          <a:spcPts val="0"/>
                        </a:spcAft>
                        <a:buNone/>
                      </a:pPr>
                      <a:r>
                        <a:rPr lang="en-US" sz="2100">
                          <a:latin typeface="Arial"/>
                          <a:ea typeface="Arial"/>
                          <a:cs typeface="Arial"/>
                          <a:sym typeface="Arial"/>
                        </a:rPr>
                        <a:t>Moderate</a:t>
                      </a:r>
                      <a:r>
                        <a:rPr lang="en-US" sz="2100">
                          <a:latin typeface="Arial"/>
                          <a:ea typeface="Arial"/>
                          <a:cs typeface="Arial"/>
                          <a:sym typeface="Arial"/>
                        </a:rPr>
                        <a:t> Accuracy</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US" sz="2100">
                          <a:latin typeface="Arial"/>
                          <a:ea typeface="Arial"/>
                          <a:cs typeface="Arial"/>
                          <a:sym typeface="Arial"/>
                        </a:rPr>
                        <a:t>High Accuracy</a:t>
                      </a:r>
                      <a:endParaRPr sz="21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bl>
          </a:graphicData>
        </a:graphic>
      </p:graphicFrame>
      <p:sp>
        <p:nvSpPr>
          <p:cNvPr id="220" name="Google Shape;220;g35f826cb6dd_2_94"/>
          <p:cNvSpPr txBox="1"/>
          <p:nvPr/>
        </p:nvSpPr>
        <p:spPr>
          <a:xfrm>
            <a:off x="10763400" y="-12"/>
            <a:ext cx="7524600" cy="10287000"/>
          </a:xfrm>
          <a:prstGeom prst="rect">
            <a:avLst/>
          </a:prstGeom>
          <a:solidFill>
            <a:srgbClr val="DBE5EA"/>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412750" lvl="0" marL="914400" rtl="0" algn="l">
              <a:lnSpc>
                <a:spcPct val="115000"/>
              </a:lnSpc>
              <a:spcBef>
                <a:spcPts val="0"/>
              </a:spcBef>
              <a:spcAft>
                <a:spcPts val="0"/>
              </a:spcAft>
              <a:buClr>
                <a:schemeClr val="dk2"/>
              </a:buClr>
              <a:buSzPts val="2900"/>
              <a:buFont typeface="Quicksand"/>
              <a:buChar char="●"/>
            </a:pPr>
            <a:r>
              <a:rPr lang="en-US" sz="2500">
                <a:solidFill>
                  <a:schemeClr val="dk2"/>
                </a:solidFill>
                <a:latin typeface="Quicksand"/>
                <a:ea typeface="Quicksand"/>
                <a:cs typeface="Quicksand"/>
                <a:sym typeface="Quicksand"/>
              </a:rPr>
              <a:t>GP2Y0A21YK0F ruled out due to short detection range and lowest accuracy</a:t>
            </a:r>
            <a:endParaRPr sz="2500">
              <a:solidFill>
                <a:schemeClr val="dk2"/>
              </a:solidFill>
              <a:latin typeface="Quicksand"/>
              <a:ea typeface="Quicksand"/>
              <a:cs typeface="Quicksand"/>
              <a:sym typeface="Quicksand"/>
            </a:endParaRPr>
          </a:p>
          <a:p>
            <a:pPr indent="-387350" lvl="0" marL="9144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GP2Y0A41SK0F was a strong candidate with low power consumption and detection range</a:t>
            </a:r>
            <a:endParaRPr sz="2500">
              <a:solidFill>
                <a:schemeClr val="dk2"/>
              </a:solidFill>
              <a:latin typeface="Quicksand"/>
              <a:ea typeface="Quicksand"/>
              <a:cs typeface="Quicksand"/>
              <a:sym typeface="Quicksand"/>
            </a:endParaRPr>
          </a:p>
          <a:p>
            <a:pPr indent="-387350" lvl="0" marL="9144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GP2Y0A710K0F was chosen for its:: </a:t>
            </a:r>
            <a:endParaRPr sz="2500">
              <a:solidFill>
                <a:schemeClr val="dk2"/>
              </a:solidFill>
              <a:latin typeface="Quicksand"/>
              <a:ea typeface="Quicksand"/>
              <a:cs typeface="Quicksand"/>
              <a:sym typeface="Quicksand"/>
            </a:endParaRPr>
          </a:p>
          <a:p>
            <a:pPr indent="-387350" lvl="1" marL="13716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Extended detection range </a:t>
            </a:r>
            <a:endParaRPr sz="2500">
              <a:solidFill>
                <a:schemeClr val="dk2"/>
              </a:solidFill>
              <a:latin typeface="Quicksand"/>
              <a:ea typeface="Quicksand"/>
              <a:cs typeface="Quicksand"/>
              <a:sym typeface="Quicksand"/>
            </a:endParaRPr>
          </a:p>
          <a:p>
            <a:pPr indent="-387350" lvl="1" marL="13716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High accuracy</a:t>
            </a:r>
            <a:endParaRPr sz="2500">
              <a:solidFill>
                <a:schemeClr val="dk2"/>
              </a:solidFill>
              <a:latin typeface="Quicksand"/>
              <a:ea typeface="Quicksand"/>
              <a:cs typeface="Quicksand"/>
              <a:sym typeface="Quicksand"/>
            </a:endParaRPr>
          </a:p>
        </p:txBody>
      </p:sp>
      <p:cxnSp>
        <p:nvCxnSpPr>
          <p:cNvPr id="221" name="Google Shape;221;g35f826cb6dd_2_94"/>
          <p:cNvCxnSpPr/>
          <p:nvPr/>
        </p:nvCxnSpPr>
        <p:spPr>
          <a:xfrm>
            <a:off x="11430000" y="976325"/>
            <a:ext cx="3718200" cy="0"/>
          </a:xfrm>
          <a:prstGeom prst="straightConnector1">
            <a:avLst/>
          </a:prstGeom>
          <a:noFill/>
          <a:ln cap="flat" cmpd="sng" w="76200">
            <a:solidFill>
              <a:srgbClr val="0F4662"/>
            </a:solidFill>
            <a:prstDash val="solid"/>
            <a:round/>
            <a:headEnd len="sm" w="sm" type="none"/>
            <a:tailEnd len="sm" w="sm" type="none"/>
          </a:ln>
        </p:spPr>
      </p:cxnSp>
      <p:pic>
        <p:nvPicPr>
          <p:cNvPr id="222" name="Google Shape;222;g35f826cb6dd_2_94"/>
          <p:cNvPicPr preferRelativeResize="0"/>
          <p:nvPr/>
        </p:nvPicPr>
        <p:blipFill>
          <a:blip r:embed="rId3">
            <a:alphaModFix/>
          </a:blip>
          <a:stretch>
            <a:fillRect/>
          </a:stretch>
        </p:blipFill>
        <p:spPr>
          <a:xfrm>
            <a:off x="15762800" y="0"/>
            <a:ext cx="2525201" cy="2262201"/>
          </a:xfrm>
          <a:prstGeom prst="rect">
            <a:avLst/>
          </a:prstGeom>
          <a:noFill/>
          <a:ln>
            <a:noFill/>
          </a:ln>
        </p:spPr>
      </p:pic>
      <p:pic>
        <p:nvPicPr>
          <p:cNvPr descr="Sharp GP2Y0A710K0F IR Range Sensor (100-550cm)" id="223" name="Google Shape;223;g35f826cb6dd_2_94"/>
          <p:cNvPicPr preferRelativeResize="0"/>
          <p:nvPr/>
        </p:nvPicPr>
        <p:blipFill>
          <a:blip r:embed="rId4">
            <a:alphaModFix/>
          </a:blip>
          <a:stretch>
            <a:fillRect/>
          </a:stretch>
        </p:blipFill>
        <p:spPr>
          <a:xfrm>
            <a:off x="15334775" y="7456143"/>
            <a:ext cx="2525200" cy="2298782"/>
          </a:xfrm>
          <a:prstGeom prst="rect">
            <a:avLst/>
          </a:prstGeom>
          <a:noFill/>
          <a:ln>
            <a:noFill/>
          </a:ln>
        </p:spPr>
      </p:pic>
      <p:pic>
        <p:nvPicPr>
          <p:cNvPr id="224" name="Google Shape;224;g35f826cb6dd_2_94" title="IR Sensor(1).mp3">
            <a:hlinkClick r:id="rId5"/>
          </p:cNvPr>
          <p:cNvPicPr preferRelativeResize="0"/>
          <p:nvPr/>
        </p:nvPicPr>
        <p:blipFill>
          <a:blip r:embed="rId6">
            <a:alphaModFix/>
          </a:blip>
          <a:stretch>
            <a:fillRect/>
          </a:stretch>
        </p:blipFill>
        <p:spPr>
          <a:xfrm>
            <a:off x="71650" y="187050"/>
            <a:ext cx="457200" cy="4572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228" name="Shape 228"/>
        <p:cNvGrpSpPr/>
        <p:nvPr/>
      </p:nvGrpSpPr>
      <p:grpSpPr>
        <a:xfrm>
          <a:off x="0" y="0"/>
          <a:ext cx="0" cy="0"/>
          <a:chOff x="0" y="0"/>
          <a:chExt cx="0" cy="0"/>
        </a:xfrm>
      </p:grpSpPr>
      <p:sp>
        <p:nvSpPr>
          <p:cNvPr id="229" name="Google Shape;229;g35fbfd681e3_8_0"/>
          <p:cNvSpPr txBox="1"/>
          <p:nvPr/>
        </p:nvSpPr>
        <p:spPr>
          <a:xfrm>
            <a:off x="904875" y="644250"/>
            <a:ext cx="11135700" cy="6927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4500">
                <a:solidFill>
                  <a:srgbClr val="0F4662"/>
                </a:solidFill>
                <a:latin typeface="Cormorant Garamond"/>
                <a:ea typeface="Cormorant Garamond"/>
                <a:cs typeface="Cormorant Garamond"/>
                <a:sym typeface="Cormorant Garamond"/>
              </a:rPr>
              <a:t>Hardware Technology (Microphone) </a:t>
            </a:r>
            <a:endParaRPr sz="4500"/>
          </a:p>
        </p:txBody>
      </p:sp>
      <p:sp>
        <p:nvSpPr>
          <p:cNvPr id="230" name="Google Shape;230;g35fbfd681e3_8_0"/>
          <p:cNvSpPr txBox="1"/>
          <p:nvPr/>
        </p:nvSpPr>
        <p:spPr>
          <a:xfrm>
            <a:off x="10763400" y="-12"/>
            <a:ext cx="7524600" cy="10287000"/>
          </a:xfrm>
          <a:prstGeom prst="rect">
            <a:avLst/>
          </a:prstGeom>
          <a:solidFill>
            <a:srgbClr val="DBE5EA"/>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387350" lvl="0" marL="9144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Electret c</a:t>
            </a:r>
            <a:r>
              <a:rPr lang="en-US" sz="2500">
                <a:solidFill>
                  <a:schemeClr val="dk2"/>
                </a:solidFill>
                <a:latin typeface="Quicksand"/>
                <a:ea typeface="Quicksand"/>
                <a:cs typeface="Quicksand"/>
                <a:sym typeface="Quicksand"/>
              </a:rPr>
              <a:t>ondenser</a:t>
            </a:r>
            <a:r>
              <a:rPr lang="en-US" sz="2500">
                <a:solidFill>
                  <a:schemeClr val="dk2"/>
                </a:solidFill>
                <a:latin typeface="Quicksand"/>
                <a:ea typeface="Quicksand"/>
                <a:cs typeface="Quicksand"/>
                <a:sym typeface="Quicksand"/>
              </a:rPr>
              <a:t> microphones slightly more complex to implement</a:t>
            </a:r>
            <a:endParaRPr sz="2500">
              <a:solidFill>
                <a:schemeClr val="dk2"/>
              </a:solidFill>
              <a:latin typeface="Quicksand"/>
              <a:ea typeface="Quicksand"/>
              <a:cs typeface="Quicksand"/>
              <a:sym typeface="Quicksand"/>
            </a:endParaRPr>
          </a:p>
          <a:p>
            <a:pPr indent="-387350" lvl="0" marL="9144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Analog MEMS microphone had higher noise performance compared to digital MEMS</a:t>
            </a:r>
            <a:endParaRPr sz="2500">
              <a:solidFill>
                <a:schemeClr val="dk2"/>
              </a:solidFill>
              <a:latin typeface="Quicksand"/>
              <a:ea typeface="Quicksand"/>
              <a:cs typeface="Quicksand"/>
              <a:sym typeface="Quicksand"/>
            </a:endParaRPr>
          </a:p>
          <a:p>
            <a:pPr indent="-387350" lvl="0" marL="9144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Digital MEMS Microphone was chosen because of: </a:t>
            </a:r>
            <a:endParaRPr sz="2500">
              <a:solidFill>
                <a:schemeClr val="dk2"/>
              </a:solidFill>
              <a:latin typeface="Quicksand"/>
              <a:ea typeface="Quicksand"/>
              <a:cs typeface="Quicksand"/>
              <a:sym typeface="Quicksand"/>
            </a:endParaRPr>
          </a:p>
          <a:p>
            <a:pPr indent="-387350" lvl="1" marL="13716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Slightly lower power consumption</a:t>
            </a:r>
            <a:endParaRPr sz="2500">
              <a:solidFill>
                <a:schemeClr val="dk2"/>
              </a:solidFill>
              <a:latin typeface="Quicksand"/>
              <a:ea typeface="Quicksand"/>
              <a:cs typeface="Quicksand"/>
              <a:sym typeface="Quicksand"/>
            </a:endParaRPr>
          </a:p>
          <a:p>
            <a:pPr indent="-387350" lvl="1" marL="13716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More compact size</a:t>
            </a:r>
            <a:endParaRPr sz="2500">
              <a:solidFill>
                <a:schemeClr val="dk2"/>
              </a:solidFill>
              <a:latin typeface="Quicksand"/>
              <a:ea typeface="Quicksand"/>
              <a:cs typeface="Quicksand"/>
              <a:sym typeface="Quicksand"/>
            </a:endParaRPr>
          </a:p>
          <a:p>
            <a:pPr indent="-387350" lvl="1" marL="13716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Easy </a:t>
            </a:r>
            <a:r>
              <a:rPr lang="en-US" sz="2500">
                <a:solidFill>
                  <a:schemeClr val="dk2"/>
                </a:solidFill>
                <a:latin typeface="Quicksand"/>
                <a:ea typeface="Quicksand"/>
                <a:cs typeface="Quicksand"/>
                <a:sym typeface="Quicksand"/>
              </a:rPr>
              <a:t>integration</a:t>
            </a:r>
            <a:endParaRPr sz="2500">
              <a:solidFill>
                <a:schemeClr val="dk2"/>
              </a:solidFill>
              <a:latin typeface="Quicksand"/>
              <a:ea typeface="Quicksand"/>
              <a:cs typeface="Quicksand"/>
              <a:sym typeface="Quicksand"/>
            </a:endParaRPr>
          </a:p>
          <a:p>
            <a:pPr indent="-387350" lvl="1" marL="13716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Low noise performance</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p:txBody>
      </p:sp>
      <p:pic>
        <p:nvPicPr>
          <p:cNvPr id="231" name="Google Shape;231;g35fbfd681e3_8_0"/>
          <p:cNvPicPr preferRelativeResize="0"/>
          <p:nvPr/>
        </p:nvPicPr>
        <p:blipFill>
          <a:blip r:embed="rId3">
            <a:alphaModFix/>
          </a:blip>
          <a:stretch>
            <a:fillRect/>
          </a:stretch>
        </p:blipFill>
        <p:spPr>
          <a:xfrm>
            <a:off x="15762800" y="0"/>
            <a:ext cx="2525201" cy="2262201"/>
          </a:xfrm>
          <a:prstGeom prst="rect">
            <a:avLst/>
          </a:prstGeom>
          <a:noFill/>
          <a:ln>
            <a:noFill/>
          </a:ln>
        </p:spPr>
      </p:pic>
      <p:cxnSp>
        <p:nvCxnSpPr>
          <p:cNvPr id="232" name="Google Shape;232;g35fbfd681e3_8_0"/>
          <p:cNvCxnSpPr/>
          <p:nvPr/>
        </p:nvCxnSpPr>
        <p:spPr>
          <a:xfrm>
            <a:off x="11148060" y="973950"/>
            <a:ext cx="4181700" cy="0"/>
          </a:xfrm>
          <a:prstGeom prst="straightConnector1">
            <a:avLst/>
          </a:prstGeom>
          <a:noFill/>
          <a:ln cap="flat" cmpd="sng" w="76200">
            <a:solidFill>
              <a:srgbClr val="0F4662"/>
            </a:solidFill>
            <a:prstDash val="solid"/>
            <a:round/>
            <a:headEnd len="sm" w="sm" type="none"/>
            <a:tailEnd len="sm" w="sm" type="none"/>
          </a:ln>
        </p:spPr>
      </p:cxnSp>
      <p:graphicFrame>
        <p:nvGraphicFramePr>
          <p:cNvPr id="233" name="Google Shape;233;g35fbfd681e3_8_0"/>
          <p:cNvGraphicFramePr/>
          <p:nvPr/>
        </p:nvGraphicFramePr>
        <p:xfrm>
          <a:off x="904863" y="1949400"/>
          <a:ext cx="3000000" cy="3000000"/>
        </p:xfrm>
        <a:graphic>
          <a:graphicData uri="http://schemas.openxmlformats.org/drawingml/2006/table">
            <a:tbl>
              <a:tblPr>
                <a:noFill/>
                <a:tableStyleId>{4B78E84F-7192-4313-B081-81137C329F9F}</a:tableStyleId>
              </a:tblPr>
              <a:tblGrid>
                <a:gridCol w="2267475"/>
                <a:gridCol w="2267475"/>
                <a:gridCol w="2267475"/>
                <a:gridCol w="2267475"/>
              </a:tblGrid>
              <a:tr h="812325">
                <a:tc>
                  <a:txBody>
                    <a:bodyPr/>
                    <a:lstStyle/>
                    <a:p>
                      <a:pPr indent="0" lvl="0" marL="0" rtl="0" algn="ctr">
                        <a:spcBef>
                          <a:spcPts val="0"/>
                        </a:spcBef>
                        <a:spcAft>
                          <a:spcPts val="0"/>
                        </a:spcAft>
                        <a:buNone/>
                      </a:pPr>
                      <a:r>
                        <a:rPr b="1" lang="en-US" sz="1800"/>
                        <a:t>Parameter</a:t>
                      </a:r>
                      <a:endParaRPr b="1"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b="1" lang="en-US" sz="1800"/>
                        <a:t>Digital MEMS Microphones</a:t>
                      </a:r>
                      <a:endParaRPr b="1"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b="1" lang="en-US" sz="1800"/>
                        <a:t>Analog MEMS Microphones</a:t>
                      </a:r>
                      <a:endParaRPr b="1"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b="1" lang="en-US" sz="1800"/>
                        <a:t>Electret Condenser Microphones</a:t>
                      </a:r>
                      <a:endParaRPr b="1"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r>
              <a:tr h="812325">
                <a:tc>
                  <a:txBody>
                    <a:bodyPr/>
                    <a:lstStyle/>
                    <a:p>
                      <a:pPr indent="0" lvl="0" marL="0" rtl="0" algn="ctr">
                        <a:spcBef>
                          <a:spcPts val="0"/>
                        </a:spcBef>
                        <a:spcAft>
                          <a:spcPts val="0"/>
                        </a:spcAft>
                        <a:buNone/>
                      </a:pPr>
                      <a:r>
                        <a:rPr b="1" lang="en-US" sz="1800"/>
                        <a:t>Operating Principle</a:t>
                      </a:r>
                      <a:endParaRPr b="1"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1800"/>
                        <a:t> Capacitive, I²S</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Capacitive, Analog</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Electric, Analog</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812325">
                <a:tc>
                  <a:txBody>
                    <a:bodyPr/>
                    <a:lstStyle/>
                    <a:p>
                      <a:pPr indent="0" lvl="0" marL="0" rtl="0" algn="ctr">
                        <a:spcBef>
                          <a:spcPts val="0"/>
                        </a:spcBef>
                        <a:spcAft>
                          <a:spcPts val="0"/>
                        </a:spcAft>
                        <a:buNone/>
                      </a:pPr>
                      <a:r>
                        <a:rPr b="1" lang="en-US" sz="1800"/>
                        <a:t>Signal Output</a:t>
                      </a:r>
                      <a:endParaRPr b="1"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1800"/>
                        <a:t>Digital (I²S)</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Analog</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Analog</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812325">
                <a:tc>
                  <a:txBody>
                    <a:bodyPr/>
                    <a:lstStyle/>
                    <a:p>
                      <a:pPr indent="0" lvl="0" marL="0" rtl="0" algn="ctr">
                        <a:spcBef>
                          <a:spcPts val="0"/>
                        </a:spcBef>
                        <a:spcAft>
                          <a:spcPts val="0"/>
                        </a:spcAft>
                        <a:buNone/>
                      </a:pPr>
                      <a:r>
                        <a:rPr b="1" lang="en-US" sz="1800"/>
                        <a:t>Frequency Range (Hz)</a:t>
                      </a:r>
                      <a:endParaRPr b="1"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1800"/>
                        <a:t>20-20k</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20-20k</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20-20k</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812325">
                <a:tc>
                  <a:txBody>
                    <a:bodyPr/>
                    <a:lstStyle/>
                    <a:p>
                      <a:pPr indent="0" lvl="0" marL="0" rtl="0" algn="ctr">
                        <a:spcBef>
                          <a:spcPts val="0"/>
                        </a:spcBef>
                        <a:spcAft>
                          <a:spcPts val="0"/>
                        </a:spcAft>
                        <a:buNone/>
                      </a:pPr>
                      <a:r>
                        <a:rPr b="1" lang="en-US" sz="1800"/>
                        <a:t>Power Consumption</a:t>
                      </a:r>
                      <a:endParaRPr b="1"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1800"/>
                        <a:t>~0.5 mA</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~1 mA</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~1 mA+</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812325">
                <a:tc>
                  <a:txBody>
                    <a:bodyPr/>
                    <a:lstStyle/>
                    <a:p>
                      <a:pPr indent="0" lvl="0" marL="0" rtl="0" algn="ctr">
                        <a:spcBef>
                          <a:spcPts val="0"/>
                        </a:spcBef>
                        <a:spcAft>
                          <a:spcPts val="0"/>
                        </a:spcAft>
                        <a:buNone/>
                      </a:pPr>
                      <a:r>
                        <a:rPr b="1" lang="en-US" sz="1800"/>
                        <a:t>Size</a:t>
                      </a:r>
                      <a:endParaRPr b="1"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1800"/>
                        <a:t>~3×3×1 mm</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~3×3×1 mm</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~6x10x1 mm</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812325">
                <a:tc>
                  <a:txBody>
                    <a:bodyPr/>
                    <a:lstStyle/>
                    <a:p>
                      <a:pPr indent="0" lvl="0" marL="0" rtl="0" algn="ctr">
                        <a:spcBef>
                          <a:spcPts val="0"/>
                        </a:spcBef>
                        <a:spcAft>
                          <a:spcPts val="0"/>
                        </a:spcAft>
                        <a:buNone/>
                      </a:pPr>
                      <a:r>
                        <a:rPr b="1" lang="en-US" sz="1800"/>
                        <a:t>Integration Complexity</a:t>
                      </a:r>
                      <a:endParaRPr b="1"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1800"/>
                        <a:t>Low</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Moderate</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High</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812325">
                <a:tc>
                  <a:txBody>
                    <a:bodyPr/>
                    <a:lstStyle/>
                    <a:p>
                      <a:pPr indent="0" lvl="0" marL="0" rtl="0" algn="ctr">
                        <a:spcBef>
                          <a:spcPts val="0"/>
                        </a:spcBef>
                        <a:spcAft>
                          <a:spcPts val="0"/>
                        </a:spcAft>
                        <a:buNone/>
                      </a:pPr>
                      <a:r>
                        <a:rPr b="1" lang="en-US" sz="1800"/>
                        <a:t>Noise Performance</a:t>
                      </a:r>
                      <a:endParaRPr b="1" sz="1800"/>
                    </a:p>
                  </a:txBody>
                  <a:tcPr marT="0" marB="63500" marR="0" marL="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1800"/>
                        <a:t>Low</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Moderate</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Moderate</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812325">
                <a:tc>
                  <a:txBody>
                    <a:bodyPr/>
                    <a:lstStyle/>
                    <a:p>
                      <a:pPr indent="0" lvl="0" marL="0" rtl="0" algn="ctr">
                        <a:spcBef>
                          <a:spcPts val="0"/>
                        </a:spcBef>
                        <a:spcAft>
                          <a:spcPts val="0"/>
                        </a:spcAft>
                        <a:buNone/>
                      </a:pPr>
                      <a:r>
                        <a:rPr b="1" lang="en-US" sz="1800"/>
                        <a:t>Sensitivity</a:t>
                      </a:r>
                      <a:endParaRPr b="1"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1800"/>
                        <a:t>~60-65 dB</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1800"/>
                        <a:t>~60-65 dB</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1800"/>
                        <a:t>~55-60 dB</a:t>
                      </a:r>
                      <a:endParaRPr sz="18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bl>
          </a:graphicData>
        </a:graphic>
      </p:graphicFrame>
      <p:pic>
        <p:nvPicPr>
          <p:cNvPr id="234" name="Google Shape;234;g35fbfd681e3_8_0" title="Microphone Technology(1).mp3">
            <a:hlinkClick r:id="rId4"/>
          </p:cNvPr>
          <p:cNvPicPr preferRelativeResize="0"/>
          <p:nvPr/>
        </p:nvPicPr>
        <p:blipFill>
          <a:blip r:embed="rId5">
            <a:alphaModFix/>
          </a:blip>
          <a:stretch>
            <a:fillRect/>
          </a:stretch>
        </p:blipFill>
        <p:spPr>
          <a:xfrm>
            <a:off x="145350" y="67950"/>
            <a:ext cx="453700" cy="4537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238" name="Shape 238"/>
        <p:cNvGrpSpPr/>
        <p:nvPr/>
      </p:nvGrpSpPr>
      <p:grpSpPr>
        <a:xfrm>
          <a:off x="0" y="0"/>
          <a:ext cx="0" cy="0"/>
          <a:chOff x="0" y="0"/>
          <a:chExt cx="0" cy="0"/>
        </a:xfrm>
      </p:grpSpPr>
      <p:sp>
        <p:nvSpPr>
          <p:cNvPr id="239" name="Google Shape;239;g35f90991f65_1_4"/>
          <p:cNvSpPr txBox="1"/>
          <p:nvPr/>
        </p:nvSpPr>
        <p:spPr>
          <a:xfrm>
            <a:off x="904875" y="644250"/>
            <a:ext cx="11135700" cy="6927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4500">
                <a:solidFill>
                  <a:srgbClr val="0F4662"/>
                </a:solidFill>
                <a:latin typeface="Cormorant Garamond"/>
                <a:ea typeface="Cormorant Garamond"/>
                <a:cs typeface="Cormorant Garamond"/>
                <a:sym typeface="Cormorant Garamond"/>
              </a:rPr>
              <a:t>Hardware Component (</a:t>
            </a:r>
            <a:r>
              <a:rPr b="1" i="1" lang="en-US" sz="4500">
                <a:solidFill>
                  <a:srgbClr val="0F4662"/>
                </a:solidFill>
                <a:latin typeface="Cormorant Garamond"/>
                <a:ea typeface="Cormorant Garamond"/>
                <a:cs typeface="Cormorant Garamond"/>
                <a:sym typeface="Cormorant Garamond"/>
              </a:rPr>
              <a:t>MEMS Microphones</a:t>
            </a:r>
            <a:r>
              <a:rPr b="1" i="1" lang="en-US" sz="4500">
                <a:solidFill>
                  <a:srgbClr val="0F4662"/>
                </a:solidFill>
                <a:latin typeface="Cormorant Garamond"/>
                <a:ea typeface="Cormorant Garamond"/>
                <a:cs typeface="Cormorant Garamond"/>
                <a:sym typeface="Cormorant Garamond"/>
              </a:rPr>
              <a:t>) </a:t>
            </a:r>
            <a:endParaRPr sz="4500"/>
          </a:p>
        </p:txBody>
      </p:sp>
      <p:graphicFrame>
        <p:nvGraphicFramePr>
          <p:cNvPr id="240" name="Google Shape;240;g35f90991f65_1_4"/>
          <p:cNvGraphicFramePr/>
          <p:nvPr/>
        </p:nvGraphicFramePr>
        <p:xfrm>
          <a:off x="904875" y="1867528"/>
          <a:ext cx="3000000" cy="3000000"/>
        </p:xfrm>
        <a:graphic>
          <a:graphicData uri="http://schemas.openxmlformats.org/drawingml/2006/table">
            <a:tbl>
              <a:tblPr>
                <a:noFill/>
                <a:tableStyleId>{44323310-76A3-4FDD-B3C2-6C261671C35C}</a:tableStyleId>
              </a:tblPr>
              <a:tblGrid>
                <a:gridCol w="2284800"/>
                <a:gridCol w="2284800"/>
                <a:gridCol w="2284800"/>
                <a:gridCol w="2284800"/>
              </a:tblGrid>
              <a:tr h="1017325">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Parameter</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INMP441</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                  SPH0645LM4H‑B</a:t>
                      </a:r>
                      <a:endParaRPr b="1" sz="1800">
                        <a:latin typeface="Arial"/>
                        <a:ea typeface="Arial"/>
                        <a:cs typeface="Arial"/>
                        <a:sym typeface="Arial"/>
                      </a:endParaRPr>
                    </a:p>
                    <a:p>
                      <a:pPr indent="0" lvl="0" marL="0" marR="0" rtl="0" algn="ctr">
                        <a:lnSpc>
                          <a:spcPct val="115000"/>
                        </a:lnSpc>
                        <a:spcBef>
                          <a:spcPts val="0"/>
                        </a:spcBef>
                        <a:spcAft>
                          <a:spcPts val="0"/>
                        </a:spcAft>
                        <a:buNone/>
                      </a:pPr>
                      <a:r>
                        <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ICS‑43434</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r>
              <a:tr h="1017325">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Frequency Response (Hz)</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t/>
                      </a:r>
                      <a:endParaRPr sz="1800">
                        <a:latin typeface="Arial"/>
                        <a:ea typeface="Arial"/>
                        <a:cs typeface="Arial"/>
                        <a:sym typeface="Arial"/>
                      </a:endParaRPr>
                    </a:p>
                    <a:p>
                      <a:pPr indent="0" lvl="0" marL="0" marR="0" rtl="0" algn="ctr">
                        <a:lnSpc>
                          <a:spcPct val="115000"/>
                        </a:lnSpc>
                        <a:spcBef>
                          <a:spcPts val="0"/>
                        </a:spcBef>
                        <a:spcAft>
                          <a:spcPts val="0"/>
                        </a:spcAft>
                        <a:buNone/>
                      </a:pPr>
                      <a:r>
                        <a:rPr lang="en-US" sz="1800">
                          <a:latin typeface="Arial"/>
                          <a:ea typeface="Arial"/>
                          <a:cs typeface="Arial"/>
                          <a:sym typeface="Arial"/>
                        </a:rPr>
                        <a:t>20Hz - 20kHz</a:t>
                      </a:r>
                      <a:endParaRPr sz="1800">
                        <a:latin typeface="Arial"/>
                        <a:ea typeface="Arial"/>
                        <a:cs typeface="Arial"/>
                        <a:sym typeface="Arial"/>
                      </a:endParaRPr>
                    </a:p>
                    <a:p>
                      <a:pPr indent="0" lvl="0" marL="0" marR="0" rtl="0" algn="l">
                        <a:lnSpc>
                          <a:spcPct val="115000"/>
                        </a:lnSpc>
                        <a:spcBef>
                          <a:spcPts val="0"/>
                        </a:spcBef>
                        <a:spcAft>
                          <a:spcPts val="0"/>
                        </a:spcAft>
                        <a:buNone/>
                      </a:pPr>
                      <a:r>
                        <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t/>
                      </a:r>
                      <a:endParaRPr sz="1800">
                        <a:latin typeface="Arial"/>
                        <a:ea typeface="Arial"/>
                        <a:cs typeface="Arial"/>
                        <a:sym typeface="Arial"/>
                      </a:endParaRPr>
                    </a:p>
                    <a:p>
                      <a:pPr indent="0" lvl="0" marL="0" marR="0" rtl="0" algn="ctr">
                        <a:lnSpc>
                          <a:spcPct val="115000"/>
                        </a:lnSpc>
                        <a:spcBef>
                          <a:spcPts val="0"/>
                        </a:spcBef>
                        <a:spcAft>
                          <a:spcPts val="0"/>
                        </a:spcAft>
                        <a:buNone/>
                      </a:pPr>
                      <a:r>
                        <a:rPr lang="en-US" sz="1800">
                          <a:latin typeface="Arial"/>
                          <a:ea typeface="Arial"/>
                          <a:cs typeface="Arial"/>
                          <a:sym typeface="Arial"/>
                        </a:rPr>
                        <a:t>20Hz - 20kHz</a:t>
                      </a:r>
                      <a:endParaRPr sz="1800">
                        <a:latin typeface="Arial"/>
                        <a:ea typeface="Arial"/>
                        <a:cs typeface="Arial"/>
                        <a:sym typeface="Arial"/>
                      </a:endParaRPr>
                    </a:p>
                    <a:p>
                      <a:pPr indent="0" lvl="0" marL="0" marR="0" rtl="0" algn="l">
                        <a:lnSpc>
                          <a:spcPct val="115000"/>
                        </a:lnSpc>
                        <a:spcBef>
                          <a:spcPts val="0"/>
                        </a:spcBef>
                        <a:spcAft>
                          <a:spcPts val="0"/>
                        </a:spcAft>
                        <a:buNone/>
                      </a:pPr>
                      <a:r>
                        <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t/>
                      </a:r>
                      <a:endParaRPr sz="1800">
                        <a:latin typeface="Arial"/>
                        <a:ea typeface="Arial"/>
                        <a:cs typeface="Arial"/>
                        <a:sym typeface="Arial"/>
                      </a:endParaRPr>
                    </a:p>
                    <a:p>
                      <a:pPr indent="0" lvl="0" marL="0" marR="0" rtl="0" algn="ctr">
                        <a:lnSpc>
                          <a:spcPct val="115000"/>
                        </a:lnSpc>
                        <a:spcBef>
                          <a:spcPts val="0"/>
                        </a:spcBef>
                        <a:spcAft>
                          <a:spcPts val="0"/>
                        </a:spcAft>
                        <a:buNone/>
                      </a:pPr>
                      <a:r>
                        <a:rPr lang="en-US" sz="1800">
                          <a:latin typeface="Arial"/>
                          <a:ea typeface="Arial"/>
                          <a:cs typeface="Arial"/>
                          <a:sym typeface="Arial"/>
                        </a:rPr>
                        <a:t>20Hz - 20kHz</a:t>
                      </a:r>
                      <a:endParaRPr sz="1800">
                        <a:latin typeface="Arial"/>
                        <a:ea typeface="Arial"/>
                        <a:cs typeface="Arial"/>
                        <a:sym typeface="Arial"/>
                      </a:endParaRPr>
                    </a:p>
                    <a:p>
                      <a:pPr indent="0" lvl="0" marL="0" marR="0" rtl="0" algn="l">
                        <a:lnSpc>
                          <a:spcPct val="115000"/>
                        </a:lnSpc>
                        <a:spcBef>
                          <a:spcPts val="0"/>
                        </a:spcBef>
                        <a:spcAft>
                          <a:spcPts val="0"/>
                        </a:spcAft>
                        <a:buNone/>
                      </a:pPr>
                      <a:r>
                        <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017325">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Signal-to-Noise Ratio (dB)</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60 dB</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lnSpc>
                          <a:spcPct val="115000"/>
                        </a:lnSpc>
                        <a:spcBef>
                          <a:spcPts val="0"/>
                        </a:spcBef>
                        <a:spcAft>
                          <a:spcPts val="0"/>
                        </a:spcAft>
                        <a:buNone/>
                      </a:pPr>
                      <a:r>
                        <a:rPr lang="en-US" sz="1800">
                          <a:latin typeface="Arial"/>
                          <a:ea typeface="Arial"/>
                          <a:cs typeface="Arial"/>
                          <a:sym typeface="Arial"/>
                        </a:rPr>
                        <a:t>65 dB</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US" sz="1800">
                          <a:latin typeface="Arial"/>
                          <a:ea typeface="Arial"/>
                          <a:cs typeface="Arial"/>
                          <a:sym typeface="Arial"/>
                        </a:rPr>
                        <a:t>60 dB</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017325">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Operating Voltage (V)</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3.3 V</a:t>
                      </a:r>
                      <a:endParaRPr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1.8 - 3.3 V</a:t>
                      </a:r>
                      <a:endParaRPr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Clr>
                          <a:schemeClr val="dk1"/>
                        </a:buClr>
                        <a:buFont typeface="Arial"/>
                        <a:buNone/>
                      </a:pPr>
                      <a:r>
                        <a:rPr lang="en-US" sz="1800">
                          <a:latin typeface="Arial"/>
                          <a:ea typeface="Arial"/>
                          <a:cs typeface="Arial"/>
                          <a:sym typeface="Arial"/>
                        </a:rPr>
                        <a:t>1.8 - 3.3 V</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017325">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 Price</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$3</a:t>
                      </a:r>
                      <a:endParaRPr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$2.5</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$2</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017325">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Max Sample Rate</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96 kHz	</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48 kHz</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96 kHz	</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017325">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Package (mm)</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3 × 4 × 1	</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3 × 3 × 0.95	</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3.5 × 2.65 × 0.98</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bl>
          </a:graphicData>
        </a:graphic>
      </p:graphicFrame>
      <p:sp>
        <p:nvSpPr>
          <p:cNvPr id="241" name="Google Shape;241;g35f90991f65_1_4"/>
          <p:cNvSpPr txBox="1"/>
          <p:nvPr/>
        </p:nvSpPr>
        <p:spPr>
          <a:xfrm>
            <a:off x="10763400" y="-12"/>
            <a:ext cx="7524600" cy="10287000"/>
          </a:xfrm>
          <a:prstGeom prst="rect">
            <a:avLst/>
          </a:prstGeom>
          <a:solidFill>
            <a:srgbClr val="DBE5EA"/>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387350" lvl="0" marL="9144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SPH0645LM4H‑B ruled out with lowest sample rate of options</a:t>
            </a:r>
            <a:endParaRPr sz="2500">
              <a:solidFill>
                <a:schemeClr val="dk2"/>
              </a:solidFill>
              <a:latin typeface="Quicksand"/>
              <a:ea typeface="Quicksand"/>
              <a:cs typeface="Quicksand"/>
              <a:sym typeface="Quicksand"/>
            </a:endParaRPr>
          </a:p>
          <a:p>
            <a:pPr indent="-387350" lvl="0" marL="9144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Very similar qualities between INMP441 and ICS-43434 </a:t>
            </a:r>
            <a:endParaRPr sz="2500">
              <a:solidFill>
                <a:schemeClr val="dk2"/>
              </a:solidFill>
              <a:latin typeface="Quicksand"/>
              <a:ea typeface="Quicksand"/>
              <a:cs typeface="Quicksand"/>
              <a:sym typeface="Quicksand"/>
            </a:endParaRPr>
          </a:p>
          <a:p>
            <a:pPr indent="-387350" lvl="0" marL="9144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INMP441 chosen for its: </a:t>
            </a:r>
            <a:endParaRPr sz="2500">
              <a:solidFill>
                <a:schemeClr val="dk2"/>
              </a:solidFill>
              <a:latin typeface="Quicksand"/>
              <a:ea typeface="Quicksand"/>
              <a:cs typeface="Quicksand"/>
              <a:sym typeface="Quicksand"/>
            </a:endParaRPr>
          </a:p>
          <a:p>
            <a:pPr indent="-387350" lvl="1" marL="13716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Signal-to-Noise ratio</a:t>
            </a:r>
            <a:endParaRPr sz="2500">
              <a:solidFill>
                <a:schemeClr val="dk2"/>
              </a:solidFill>
              <a:latin typeface="Quicksand"/>
              <a:ea typeface="Quicksand"/>
              <a:cs typeface="Quicksand"/>
              <a:sym typeface="Quicksand"/>
            </a:endParaRPr>
          </a:p>
          <a:p>
            <a:pPr indent="-387350" lvl="1" marL="1371600" rtl="0" algn="l">
              <a:lnSpc>
                <a:spcPct val="115000"/>
              </a:lnSpc>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Max sampling rate</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p:txBody>
      </p:sp>
      <p:pic>
        <p:nvPicPr>
          <p:cNvPr id="242" name="Google Shape;242;g35f90991f65_1_4"/>
          <p:cNvPicPr preferRelativeResize="0"/>
          <p:nvPr/>
        </p:nvPicPr>
        <p:blipFill>
          <a:blip r:embed="rId3">
            <a:alphaModFix/>
          </a:blip>
          <a:stretch>
            <a:fillRect/>
          </a:stretch>
        </p:blipFill>
        <p:spPr>
          <a:xfrm>
            <a:off x="15762800" y="0"/>
            <a:ext cx="2525201" cy="2262201"/>
          </a:xfrm>
          <a:prstGeom prst="rect">
            <a:avLst/>
          </a:prstGeom>
          <a:noFill/>
          <a:ln>
            <a:noFill/>
          </a:ln>
        </p:spPr>
      </p:pic>
      <p:cxnSp>
        <p:nvCxnSpPr>
          <p:cNvPr id="243" name="Google Shape;243;g35f90991f65_1_4"/>
          <p:cNvCxnSpPr/>
          <p:nvPr/>
        </p:nvCxnSpPr>
        <p:spPr>
          <a:xfrm>
            <a:off x="11148060" y="973950"/>
            <a:ext cx="4181700" cy="0"/>
          </a:xfrm>
          <a:prstGeom prst="straightConnector1">
            <a:avLst/>
          </a:prstGeom>
          <a:noFill/>
          <a:ln cap="flat" cmpd="sng" w="76200">
            <a:solidFill>
              <a:srgbClr val="0F4662"/>
            </a:solidFill>
            <a:prstDash val="solid"/>
            <a:round/>
            <a:headEnd len="sm" w="sm" type="none"/>
            <a:tailEnd len="sm" w="sm" type="none"/>
          </a:ln>
        </p:spPr>
      </p:cxnSp>
      <p:pic>
        <p:nvPicPr>
          <p:cNvPr id="244" name="Google Shape;244;g35f90991f65_1_4"/>
          <p:cNvPicPr preferRelativeResize="0"/>
          <p:nvPr/>
        </p:nvPicPr>
        <p:blipFill>
          <a:blip r:embed="rId4">
            <a:alphaModFix/>
          </a:blip>
          <a:stretch>
            <a:fillRect/>
          </a:stretch>
        </p:blipFill>
        <p:spPr>
          <a:xfrm>
            <a:off x="13646200" y="7618700"/>
            <a:ext cx="3915649" cy="1944502"/>
          </a:xfrm>
          <a:prstGeom prst="rect">
            <a:avLst/>
          </a:prstGeom>
          <a:noFill/>
          <a:ln>
            <a:noFill/>
          </a:ln>
        </p:spPr>
      </p:pic>
      <p:pic>
        <p:nvPicPr>
          <p:cNvPr id="245" name="Google Shape;245;g35f90991f65_1_4" title="Microphone Component(1).mp3">
            <a:hlinkClick r:id="rId5"/>
          </p:cNvPr>
          <p:cNvPicPr preferRelativeResize="0"/>
          <p:nvPr/>
        </p:nvPicPr>
        <p:blipFill>
          <a:blip r:embed="rId6">
            <a:alphaModFix/>
          </a:blip>
          <a:stretch>
            <a:fillRect/>
          </a:stretch>
        </p:blipFill>
        <p:spPr>
          <a:xfrm>
            <a:off x="102375" y="187053"/>
            <a:ext cx="457200" cy="4572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249" name="Shape 249"/>
        <p:cNvGrpSpPr/>
        <p:nvPr/>
      </p:nvGrpSpPr>
      <p:grpSpPr>
        <a:xfrm>
          <a:off x="0" y="0"/>
          <a:ext cx="0" cy="0"/>
          <a:chOff x="0" y="0"/>
          <a:chExt cx="0" cy="0"/>
        </a:xfrm>
      </p:grpSpPr>
      <p:sp>
        <p:nvSpPr>
          <p:cNvPr id="250" name="Google Shape;250;g35fbfd681e3_5_41"/>
          <p:cNvSpPr txBox="1"/>
          <p:nvPr/>
        </p:nvSpPr>
        <p:spPr>
          <a:xfrm>
            <a:off x="220350" y="235175"/>
            <a:ext cx="11135700" cy="6156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4000">
                <a:solidFill>
                  <a:srgbClr val="0F4662"/>
                </a:solidFill>
                <a:latin typeface="Cormorant Garamond"/>
                <a:ea typeface="Cormorant Garamond"/>
                <a:cs typeface="Cormorant Garamond"/>
                <a:sym typeface="Cormorant Garamond"/>
              </a:rPr>
              <a:t>GPS Modules Comparisons</a:t>
            </a:r>
            <a:endParaRPr b="1" i="1" sz="4000">
              <a:solidFill>
                <a:srgbClr val="0F4662"/>
              </a:solidFill>
              <a:latin typeface="Cormorant Garamond"/>
              <a:ea typeface="Cormorant Garamond"/>
              <a:cs typeface="Cormorant Garamond"/>
              <a:sym typeface="Cormorant Garamond"/>
            </a:endParaRPr>
          </a:p>
        </p:txBody>
      </p:sp>
      <p:sp>
        <p:nvSpPr>
          <p:cNvPr id="251" name="Google Shape;251;g35fbfd681e3_5_41"/>
          <p:cNvSpPr txBox="1"/>
          <p:nvPr/>
        </p:nvSpPr>
        <p:spPr>
          <a:xfrm>
            <a:off x="12870275" y="0"/>
            <a:ext cx="5417700" cy="10287000"/>
          </a:xfrm>
          <a:prstGeom prst="rect">
            <a:avLst/>
          </a:prstGeom>
          <a:solidFill>
            <a:srgbClr val="DBE5EA"/>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p:txBody>
      </p:sp>
      <p:cxnSp>
        <p:nvCxnSpPr>
          <p:cNvPr id="252" name="Google Shape;252;g35fbfd681e3_5_41"/>
          <p:cNvCxnSpPr/>
          <p:nvPr/>
        </p:nvCxnSpPr>
        <p:spPr>
          <a:xfrm>
            <a:off x="13262400" y="968725"/>
            <a:ext cx="2269200" cy="5100"/>
          </a:xfrm>
          <a:prstGeom prst="straightConnector1">
            <a:avLst/>
          </a:prstGeom>
          <a:noFill/>
          <a:ln cap="flat" cmpd="sng" w="76200">
            <a:solidFill>
              <a:srgbClr val="0F4662"/>
            </a:solidFill>
            <a:prstDash val="solid"/>
            <a:round/>
            <a:headEnd len="sm" w="sm" type="none"/>
            <a:tailEnd len="sm" w="sm" type="none"/>
          </a:ln>
        </p:spPr>
      </p:cxnSp>
      <p:sp>
        <p:nvSpPr>
          <p:cNvPr id="253" name="Google Shape;253;g35fbfd681e3_5_41"/>
          <p:cNvSpPr txBox="1"/>
          <p:nvPr/>
        </p:nvSpPr>
        <p:spPr>
          <a:xfrm>
            <a:off x="13507900" y="4317225"/>
            <a:ext cx="4175400" cy="3263100"/>
          </a:xfrm>
          <a:prstGeom prst="rect">
            <a:avLst/>
          </a:prstGeom>
          <a:solidFill>
            <a:srgbClr val="DBE5EA"/>
          </a:solidFill>
          <a:ln>
            <a:noFill/>
          </a:ln>
        </p:spPr>
        <p:txBody>
          <a:bodyPr anchorCtr="0" anchor="t" bIns="91425" lIns="91425" spcFirstLastPara="1" rIns="91425" wrap="square" tIns="91425">
            <a:spAutoFit/>
          </a:bodyPr>
          <a:lstStyle/>
          <a:p>
            <a:pPr indent="-387350" lvl="0" marL="457200" rtl="0" algn="l">
              <a:spcBef>
                <a:spcPts val="0"/>
              </a:spcBef>
              <a:spcAft>
                <a:spcPts val="0"/>
              </a:spcAft>
              <a:buClr>
                <a:schemeClr val="dk2"/>
              </a:buClr>
              <a:buSzPts val="2500"/>
              <a:buChar char="●"/>
            </a:pPr>
            <a:r>
              <a:rPr lang="en-US" sz="2500">
                <a:solidFill>
                  <a:schemeClr val="dk2"/>
                </a:solidFill>
              </a:rPr>
              <a:t> Accuracy</a:t>
            </a:r>
            <a:endParaRPr sz="2500">
              <a:solidFill>
                <a:schemeClr val="dk2"/>
              </a:solidFill>
            </a:endParaRPr>
          </a:p>
          <a:p>
            <a:pPr indent="0" lvl="0" marL="457200" rtl="0" algn="l">
              <a:spcBef>
                <a:spcPts val="0"/>
              </a:spcBef>
              <a:spcAft>
                <a:spcPts val="0"/>
              </a:spcAft>
              <a:buClr>
                <a:schemeClr val="dk1"/>
              </a:buClr>
              <a:buSzPts val="1100"/>
              <a:buFont typeface="Arial"/>
              <a:buNone/>
            </a:pPr>
            <a:r>
              <a:t/>
            </a:r>
            <a:endParaRPr sz="2500">
              <a:solidFill>
                <a:schemeClr val="dk2"/>
              </a:solidFill>
            </a:endParaRPr>
          </a:p>
          <a:p>
            <a:pPr indent="-387350" lvl="0" marL="457200" rtl="0" algn="l">
              <a:spcBef>
                <a:spcPts val="0"/>
              </a:spcBef>
              <a:spcAft>
                <a:spcPts val="0"/>
              </a:spcAft>
              <a:buClr>
                <a:schemeClr val="dk2"/>
              </a:buClr>
              <a:buSzPts val="2500"/>
              <a:buChar char="●"/>
            </a:pPr>
            <a:r>
              <a:rPr lang="en-US" sz="2500">
                <a:solidFill>
                  <a:schemeClr val="dk2"/>
                </a:solidFill>
              </a:rPr>
              <a:t>Update Rate</a:t>
            </a:r>
            <a:endParaRPr sz="2500">
              <a:solidFill>
                <a:schemeClr val="dk2"/>
              </a:solidFill>
            </a:endParaRPr>
          </a:p>
          <a:p>
            <a:pPr indent="0" lvl="0" marL="457200" rtl="0" algn="l">
              <a:spcBef>
                <a:spcPts val="0"/>
              </a:spcBef>
              <a:spcAft>
                <a:spcPts val="0"/>
              </a:spcAft>
              <a:buClr>
                <a:schemeClr val="dk1"/>
              </a:buClr>
              <a:buSzPts val="1100"/>
              <a:buFont typeface="Arial"/>
              <a:buNone/>
            </a:pPr>
            <a:r>
              <a:t/>
            </a:r>
            <a:endParaRPr sz="2500">
              <a:solidFill>
                <a:schemeClr val="dk2"/>
              </a:solidFill>
            </a:endParaRPr>
          </a:p>
          <a:p>
            <a:pPr indent="-387350" lvl="0" marL="457200" rtl="0" algn="l">
              <a:spcBef>
                <a:spcPts val="0"/>
              </a:spcBef>
              <a:spcAft>
                <a:spcPts val="0"/>
              </a:spcAft>
              <a:buClr>
                <a:schemeClr val="dk2"/>
              </a:buClr>
              <a:buSzPts val="2500"/>
              <a:buChar char="●"/>
            </a:pPr>
            <a:r>
              <a:rPr lang="en-US" sz="2500">
                <a:solidFill>
                  <a:schemeClr val="dk2"/>
                </a:solidFill>
              </a:rPr>
              <a:t>Low Power Consumption</a:t>
            </a:r>
            <a:endParaRPr sz="2500">
              <a:solidFill>
                <a:schemeClr val="dk2"/>
              </a:solidFill>
            </a:endParaRPr>
          </a:p>
          <a:p>
            <a:pPr indent="0" lvl="0" marL="457200" rtl="0" algn="l">
              <a:spcBef>
                <a:spcPts val="0"/>
              </a:spcBef>
              <a:spcAft>
                <a:spcPts val="0"/>
              </a:spcAft>
              <a:buNone/>
            </a:pPr>
            <a:r>
              <a:t/>
            </a:r>
            <a:endParaRPr sz="2500">
              <a:solidFill>
                <a:schemeClr val="dk2"/>
              </a:solidFill>
            </a:endParaRPr>
          </a:p>
          <a:p>
            <a:pPr indent="-387350" lvl="0" marL="457200" rtl="0" algn="l">
              <a:spcBef>
                <a:spcPts val="0"/>
              </a:spcBef>
              <a:spcAft>
                <a:spcPts val="0"/>
              </a:spcAft>
              <a:buClr>
                <a:schemeClr val="dk2"/>
              </a:buClr>
              <a:buSzPts val="2500"/>
              <a:buChar char="●"/>
            </a:pPr>
            <a:r>
              <a:rPr lang="en-US" sz="2500">
                <a:solidFill>
                  <a:schemeClr val="dk2"/>
                </a:solidFill>
              </a:rPr>
              <a:t>Cost</a:t>
            </a:r>
            <a:endParaRPr sz="2500">
              <a:solidFill>
                <a:schemeClr val="dk2"/>
              </a:solidFill>
            </a:endParaRPr>
          </a:p>
          <a:p>
            <a:pPr indent="0" lvl="0" marL="457200" rtl="0" algn="l">
              <a:spcBef>
                <a:spcPts val="0"/>
              </a:spcBef>
              <a:spcAft>
                <a:spcPts val="0"/>
              </a:spcAft>
              <a:buNone/>
            </a:pPr>
            <a:r>
              <a:t/>
            </a:r>
            <a:endParaRPr sz="2500">
              <a:solidFill>
                <a:schemeClr val="dk2"/>
              </a:solidFill>
            </a:endParaRPr>
          </a:p>
        </p:txBody>
      </p:sp>
      <p:graphicFrame>
        <p:nvGraphicFramePr>
          <p:cNvPr id="254" name="Google Shape;254;g35fbfd681e3_5_41"/>
          <p:cNvGraphicFramePr/>
          <p:nvPr/>
        </p:nvGraphicFramePr>
        <p:xfrm>
          <a:off x="220350" y="973938"/>
          <a:ext cx="3000000" cy="3000000"/>
        </p:xfrm>
        <a:graphic>
          <a:graphicData uri="http://schemas.openxmlformats.org/drawingml/2006/table">
            <a:tbl>
              <a:tblPr>
                <a:noFill/>
                <a:tableStyleId>{7FA781E9-834F-491C-AF49-DA8E08D0D1CB}</a:tableStyleId>
              </a:tblPr>
              <a:tblGrid>
                <a:gridCol w="2241400"/>
                <a:gridCol w="2369700"/>
                <a:gridCol w="2399350"/>
                <a:gridCol w="2561025"/>
                <a:gridCol w="2723875"/>
              </a:tblGrid>
              <a:tr h="435225">
                <a:tc>
                  <a:txBody>
                    <a:bodyPr/>
                    <a:lstStyle/>
                    <a:p>
                      <a:pPr indent="0" lvl="0" marL="0" rtl="0" algn="ctr">
                        <a:lnSpc>
                          <a:spcPct val="120000"/>
                        </a:lnSpc>
                        <a:spcBef>
                          <a:spcPts val="0"/>
                        </a:spcBef>
                        <a:spcAft>
                          <a:spcPts val="0"/>
                        </a:spcAft>
                        <a:buNone/>
                      </a:pPr>
                      <a:r>
                        <a:rPr b="1" lang="en-US" sz="1800"/>
                        <a:t>Parameter</a:t>
                      </a:r>
                      <a:endParaRPr b="1"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A9BECB"/>
                    </a:solidFill>
                  </a:tcPr>
                </a:tc>
                <a:tc>
                  <a:txBody>
                    <a:bodyPr/>
                    <a:lstStyle/>
                    <a:p>
                      <a:pPr indent="0" lvl="0" marL="0" rtl="0" algn="ctr">
                        <a:lnSpc>
                          <a:spcPct val="120000"/>
                        </a:lnSpc>
                        <a:spcBef>
                          <a:spcPts val="0"/>
                        </a:spcBef>
                        <a:spcAft>
                          <a:spcPts val="0"/>
                        </a:spcAft>
                        <a:buNone/>
                      </a:pPr>
                      <a:r>
                        <a:rPr b="1" lang="en-US" sz="1800"/>
                        <a:t>NEO-M9N-00B</a:t>
                      </a:r>
                      <a:endParaRPr b="1"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F8F7E6"/>
                    </a:solidFill>
                  </a:tcPr>
                </a:tc>
                <a:tc>
                  <a:txBody>
                    <a:bodyPr/>
                    <a:lstStyle/>
                    <a:p>
                      <a:pPr indent="0" lvl="0" marL="0" rtl="0" algn="ctr">
                        <a:lnSpc>
                          <a:spcPct val="120000"/>
                        </a:lnSpc>
                        <a:spcBef>
                          <a:spcPts val="0"/>
                        </a:spcBef>
                        <a:spcAft>
                          <a:spcPts val="0"/>
                        </a:spcAft>
                        <a:buNone/>
                      </a:pPr>
                      <a:r>
                        <a:rPr b="1" lang="en-US" sz="1800"/>
                        <a:t>Neo-F10N-00B</a:t>
                      </a:r>
                      <a:endParaRPr b="1"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A9BECB"/>
                    </a:solidFill>
                  </a:tcPr>
                </a:tc>
                <a:tc>
                  <a:txBody>
                    <a:bodyPr/>
                    <a:lstStyle/>
                    <a:p>
                      <a:pPr indent="0" lvl="0" marL="0" rtl="0" algn="ctr">
                        <a:lnSpc>
                          <a:spcPct val="120000"/>
                        </a:lnSpc>
                        <a:spcBef>
                          <a:spcPts val="0"/>
                        </a:spcBef>
                        <a:spcAft>
                          <a:spcPts val="0"/>
                        </a:spcAft>
                        <a:buNone/>
                      </a:pPr>
                      <a:r>
                        <a:rPr b="1" lang="en-US" sz="1800"/>
                        <a:t>ZED-F9P-05B</a:t>
                      </a:r>
                      <a:endParaRPr b="1"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A9BECB"/>
                    </a:solidFill>
                  </a:tcPr>
                </a:tc>
                <a:tc>
                  <a:txBody>
                    <a:bodyPr/>
                    <a:lstStyle/>
                    <a:p>
                      <a:pPr indent="0" lvl="0" marL="0" rtl="0" algn="ctr">
                        <a:lnSpc>
                          <a:spcPct val="120000"/>
                        </a:lnSpc>
                        <a:spcBef>
                          <a:spcPts val="0"/>
                        </a:spcBef>
                        <a:spcAft>
                          <a:spcPts val="0"/>
                        </a:spcAft>
                        <a:buNone/>
                      </a:pPr>
                      <a:r>
                        <a:rPr b="1" lang="en-US" sz="1800"/>
                        <a:t>NEO-6M</a:t>
                      </a:r>
                      <a:endParaRPr b="1"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A9BECB"/>
                    </a:solidFill>
                  </a:tcPr>
                </a:tc>
              </a:tr>
              <a:tr h="1344700">
                <a:tc>
                  <a:txBody>
                    <a:bodyPr/>
                    <a:lstStyle/>
                    <a:p>
                      <a:pPr indent="0" lvl="0" marL="0" rtl="0" algn="ctr">
                        <a:lnSpc>
                          <a:spcPct val="120000"/>
                        </a:lnSpc>
                        <a:spcBef>
                          <a:spcPts val="0"/>
                        </a:spcBef>
                        <a:spcAft>
                          <a:spcPts val="0"/>
                        </a:spcAft>
                        <a:buNone/>
                      </a:pPr>
                      <a:r>
                        <a:rPr b="1" lang="en-US" sz="1800"/>
                        <a:t>Accuracy (CEP) </a:t>
                      </a:r>
                      <a:endParaRPr b="1" sz="1800"/>
                    </a:p>
                    <a:p>
                      <a:pPr indent="0" lvl="0" marL="0" rtl="0" algn="ctr">
                        <a:lnSpc>
                          <a:spcPct val="120000"/>
                        </a:lnSpc>
                        <a:spcBef>
                          <a:spcPts val="0"/>
                        </a:spcBef>
                        <a:spcAft>
                          <a:spcPts val="0"/>
                        </a:spcAft>
                        <a:buNone/>
                      </a:pPr>
                      <a:r>
                        <a:t/>
                      </a:r>
                      <a:endParaRPr b="1" sz="1800"/>
                    </a:p>
                    <a:p>
                      <a:pPr indent="0" lvl="0" marL="0" rtl="0" algn="ctr">
                        <a:lnSpc>
                          <a:spcPct val="120000"/>
                        </a:lnSpc>
                        <a:spcBef>
                          <a:spcPts val="0"/>
                        </a:spcBef>
                        <a:spcAft>
                          <a:spcPts val="0"/>
                        </a:spcAft>
                        <a:buNone/>
                      </a:pPr>
                      <a:r>
                        <a:rPr b="1" lang="en-US" sz="1800"/>
                        <a:t>Best (Assisted)</a:t>
                      </a:r>
                      <a:endParaRPr b="1"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A9BECB"/>
                    </a:solidFill>
                  </a:tcPr>
                </a:tc>
                <a:tc>
                  <a:txBody>
                    <a:bodyPr/>
                    <a:lstStyle/>
                    <a:p>
                      <a:pPr indent="0" lvl="0" marL="0" rtl="0" algn="ctr">
                        <a:lnSpc>
                          <a:spcPct val="120000"/>
                        </a:lnSpc>
                        <a:spcBef>
                          <a:spcPts val="0"/>
                        </a:spcBef>
                        <a:spcAft>
                          <a:spcPts val="0"/>
                        </a:spcAft>
                        <a:buNone/>
                      </a:pPr>
                      <a:r>
                        <a:rPr lang="en-US" sz="1800"/>
                        <a:t>2.0m </a:t>
                      </a:r>
                      <a:endParaRPr sz="1800"/>
                    </a:p>
                    <a:p>
                      <a:pPr indent="0" lvl="0" marL="0" rtl="0" algn="l">
                        <a:lnSpc>
                          <a:spcPct val="115000"/>
                        </a:lnSpc>
                        <a:spcBef>
                          <a:spcPts val="0"/>
                        </a:spcBef>
                        <a:spcAft>
                          <a:spcPts val="0"/>
                        </a:spcAft>
                        <a:buNone/>
                      </a:pPr>
                      <a:r>
                        <a:t/>
                      </a:r>
                      <a:endParaRPr sz="1800"/>
                    </a:p>
                    <a:p>
                      <a:pPr indent="0" lvl="0" marL="0" rtl="0" algn="ctr">
                        <a:lnSpc>
                          <a:spcPct val="120000"/>
                        </a:lnSpc>
                        <a:spcBef>
                          <a:spcPts val="0"/>
                        </a:spcBef>
                        <a:spcAft>
                          <a:spcPts val="0"/>
                        </a:spcAft>
                        <a:buNone/>
                      </a:pPr>
                      <a:r>
                        <a:rPr lang="en-US" sz="1800"/>
                        <a:t>2.0m</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F8F7E6"/>
                    </a:solidFill>
                  </a:tcPr>
                </a:tc>
                <a:tc>
                  <a:txBody>
                    <a:bodyPr/>
                    <a:lstStyle/>
                    <a:p>
                      <a:pPr indent="0" lvl="0" marL="0" rtl="0" algn="ctr">
                        <a:lnSpc>
                          <a:spcPct val="120000"/>
                        </a:lnSpc>
                        <a:spcBef>
                          <a:spcPts val="0"/>
                        </a:spcBef>
                        <a:spcAft>
                          <a:spcPts val="0"/>
                        </a:spcAft>
                        <a:buNone/>
                      </a:pPr>
                      <a:r>
                        <a:rPr lang="en-US" sz="1800"/>
                        <a:t>1.0m</a:t>
                      </a:r>
                      <a:endParaRPr sz="1800"/>
                    </a:p>
                    <a:p>
                      <a:pPr indent="0" lvl="0" marL="444500" rtl="0" algn="ctr">
                        <a:lnSpc>
                          <a:spcPct val="115000"/>
                        </a:lnSpc>
                        <a:spcBef>
                          <a:spcPts val="0"/>
                        </a:spcBef>
                        <a:spcAft>
                          <a:spcPts val="0"/>
                        </a:spcAft>
                        <a:buNone/>
                      </a:pPr>
                      <a:r>
                        <a:t/>
                      </a:r>
                      <a:endParaRPr sz="1800"/>
                    </a:p>
                    <a:p>
                      <a:pPr indent="0" lvl="0" marL="444500" rtl="0" algn="ctr">
                        <a:lnSpc>
                          <a:spcPct val="115000"/>
                        </a:lnSpc>
                        <a:spcBef>
                          <a:spcPts val="0"/>
                        </a:spcBef>
                        <a:spcAft>
                          <a:spcPts val="0"/>
                        </a:spcAft>
                        <a:buNone/>
                      </a:pPr>
                      <a:r>
                        <a:t/>
                      </a:r>
                      <a:endParaRPr sz="1800"/>
                    </a:p>
                    <a:p>
                      <a:pPr indent="0" lvl="0" marL="0" rtl="0" algn="ctr">
                        <a:lnSpc>
                          <a:spcPct val="120000"/>
                        </a:lnSpc>
                        <a:spcBef>
                          <a:spcPts val="0"/>
                        </a:spcBef>
                        <a:spcAft>
                          <a:spcPts val="0"/>
                        </a:spcAft>
                        <a:buNone/>
                      </a:pPr>
                      <a:r>
                        <a:rPr lang="en-US" sz="1800"/>
                        <a:t>1.0m</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1.5m</a:t>
                      </a:r>
                      <a:endParaRPr sz="1800"/>
                    </a:p>
                    <a:p>
                      <a:pPr indent="0" lvl="0" marL="444500" rtl="0" algn="ctr">
                        <a:lnSpc>
                          <a:spcPct val="115000"/>
                        </a:lnSpc>
                        <a:spcBef>
                          <a:spcPts val="0"/>
                        </a:spcBef>
                        <a:spcAft>
                          <a:spcPts val="0"/>
                        </a:spcAft>
                        <a:buNone/>
                      </a:pPr>
                      <a:r>
                        <a:t/>
                      </a:r>
                      <a:endParaRPr sz="1800"/>
                    </a:p>
                    <a:p>
                      <a:pPr indent="0" lvl="0" marL="444500" rtl="0" algn="ctr">
                        <a:lnSpc>
                          <a:spcPct val="115000"/>
                        </a:lnSpc>
                        <a:spcBef>
                          <a:spcPts val="0"/>
                        </a:spcBef>
                        <a:spcAft>
                          <a:spcPts val="0"/>
                        </a:spcAft>
                        <a:buNone/>
                      </a:pPr>
                      <a:r>
                        <a:t/>
                      </a:r>
                      <a:endParaRPr sz="1800"/>
                    </a:p>
                    <a:p>
                      <a:pPr indent="0" lvl="0" marL="0" rtl="0" algn="ctr">
                        <a:lnSpc>
                          <a:spcPct val="120000"/>
                        </a:lnSpc>
                        <a:spcBef>
                          <a:spcPts val="0"/>
                        </a:spcBef>
                        <a:spcAft>
                          <a:spcPts val="0"/>
                        </a:spcAft>
                        <a:buNone/>
                      </a:pPr>
                      <a:r>
                        <a:rPr lang="en-US" sz="1800"/>
                        <a:t>0.01m</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&lt;2.5m</a:t>
                      </a:r>
                      <a:endParaRPr sz="1800"/>
                    </a:p>
                    <a:p>
                      <a:pPr indent="0" lvl="0" marL="444500" rtl="0" algn="ctr">
                        <a:lnSpc>
                          <a:spcPct val="115000"/>
                        </a:lnSpc>
                        <a:spcBef>
                          <a:spcPts val="0"/>
                        </a:spcBef>
                        <a:spcAft>
                          <a:spcPts val="0"/>
                        </a:spcAft>
                        <a:buNone/>
                      </a:pPr>
                      <a:r>
                        <a:t/>
                      </a:r>
                      <a:endParaRPr sz="1800"/>
                    </a:p>
                    <a:p>
                      <a:pPr indent="0" lvl="0" marL="444500" rtl="0" algn="ctr">
                        <a:lnSpc>
                          <a:spcPct val="115000"/>
                        </a:lnSpc>
                        <a:spcBef>
                          <a:spcPts val="0"/>
                        </a:spcBef>
                        <a:spcAft>
                          <a:spcPts val="0"/>
                        </a:spcAft>
                        <a:buNone/>
                      </a:pPr>
                      <a:r>
                        <a:t/>
                      </a:r>
                      <a:endParaRPr sz="1800"/>
                    </a:p>
                    <a:p>
                      <a:pPr indent="0" lvl="0" marL="0" rtl="0" algn="ctr">
                        <a:lnSpc>
                          <a:spcPct val="120000"/>
                        </a:lnSpc>
                        <a:spcBef>
                          <a:spcPts val="0"/>
                        </a:spcBef>
                        <a:spcAft>
                          <a:spcPts val="0"/>
                        </a:spcAft>
                        <a:buNone/>
                      </a:pPr>
                      <a:r>
                        <a:rPr lang="en-US" sz="1800"/>
                        <a:t>&lt;2.0m</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F8F8F8"/>
                    </a:solidFill>
                  </a:tcPr>
                </a:tc>
              </a:tr>
              <a:tr h="1380700">
                <a:tc>
                  <a:txBody>
                    <a:bodyPr/>
                    <a:lstStyle/>
                    <a:p>
                      <a:pPr indent="0" lvl="0" marL="0" rtl="0" algn="ctr">
                        <a:lnSpc>
                          <a:spcPct val="120000"/>
                        </a:lnSpc>
                        <a:spcBef>
                          <a:spcPts val="0"/>
                        </a:spcBef>
                        <a:spcAft>
                          <a:spcPts val="0"/>
                        </a:spcAft>
                        <a:buNone/>
                      </a:pPr>
                      <a:r>
                        <a:rPr b="1" lang="en-US" sz="1800"/>
                        <a:t>Multi-GNSS</a:t>
                      </a:r>
                      <a:endParaRPr b="1"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A9BECB"/>
                    </a:solidFill>
                  </a:tcPr>
                </a:tc>
                <a:tc>
                  <a:txBody>
                    <a:bodyPr/>
                    <a:lstStyle/>
                    <a:p>
                      <a:pPr indent="0" lvl="0" marL="0" rtl="0" algn="ctr">
                        <a:lnSpc>
                          <a:spcPct val="120000"/>
                        </a:lnSpc>
                        <a:spcBef>
                          <a:spcPts val="0"/>
                        </a:spcBef>
                        <a:spcAft>
                          <a:spcPts val="0"/>
                        </a:spcAft>
                        <a:buNone/>
                      </a:pPr>
                      <a:r>
                        <a:rPr lang="en-US" sz="1800"/>
                        <a:t>GPS,</a:t>
                      </a:r>
                      <a:endParaRPr sz="1800"/>
                    </a:p>
                    <a:p>
                      <a:pPr indent="0" lvl="0" marL="0" rtl="0" algn="ctr">
                        <a:lnSpc>
                          <a:spcPct val="120000"/>
                        </a:lnSpc>
                        <a:spcBef>
                          <a:spcPts val="0"/>
                        </a:spcBef>
                        <a:spcAft>
                          <a:spcPts val="0"/>
                        </a:spcAft>
                        <a:buNone/>
                      </a:pPr>
                      <a:r>
                        <a:rPr lang="en-US" sz="1800"/>
                        <a:t>GLONASS,</a:t>
                      </a:r>
                      <a:endParaRPr sz="1800"/>
                    </a:p>
                    <a:p>
                      <a:pPr indent="0" lvl="0" marL="0" rtl="0" algn="ctr">
                        <a:lnSpc>
                          <a:spcPct val="120000"/>
                        </a:lnSpc>
                        <a:spcBef>
                          <a:spcPts val="0"/>
                        </a:spcBef>
                        <a:spcAft>
                          <a:spcPts val="0"/>
                        </a:spcAft>
                        <a:buNone/>
                      </a:pPr>
                      <a:r>
                        <a:rPr lang="en-US" sz="1800"/>
                        <a:t>Galileo,</a:t>
                      </a:r>
                      <a:endParaRPr sz="1800"/>
                    </a:p>
                    <a:p>
                      <a:pPr indent="0" lvl="0" marL="0" rtl="0" algn="ctr">
                        <a:lnSpc>
                          <a:spcPct val="120000"/>
                        </a:lnSpc>
                        <a:spcBef>
                          <a:spcPts val="0"/>
                        </a:spcBef>
                        <a:spcAft>
                          <a:spcPts val="0"/>
                        </a:spcAft>
                        <a:buNone/>
                      </a:pPr>
                      <a:r>
                        <a:rPr lang="en-US" sz="1800"/>
                        <a:t>BeiDou</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F8F7E6"/>
                    </a:solidFill>
                  </a:tcPr>
                </a:tc>
                <a:tc>
                  <a:txBody>
                    <a:bodyPr/>
                    <a:lstStyle/>
                    <a:p>
                      <a:pPr indent="0" lvl="0" marL="0" rtl="0" algn="ctr">
                        <a:lnSpc>
                          <a:spcPct val="120000"/>
                        </a:lnSpc>
                        <a:spcBef>
                          <a:spcPts val="0"/>
                        </a:spcBef>
                        <a:spcAft>
                          <a:spcPts val="0"/>
                        </a:spcAft>
                        <a:buNone/>
                      </a:pPr>
                      <a:r>
                        <a:rPr lang="en-US" sz="1800"/>
                        <a:t>GPS, Galileo, </a:t>
                      </a:r>
                      <a:endParaRPr sz="1800"/>
                    </a:p>
                    <a:p>
                      <a:pPr indent="0" lvl="0" marL="0" rtl="0" algn="ctr">
                        <a:lnSpc>
                          <a:spcPct val="120000"/>
                        </a:lnSpc>
                        <a:spcBef>
                          <a:spcPts val="0"/>
                        </a:spcBef>
                        <a:spcAft>
                          <a:spcPts val="0"/>
                        </a:spcAft>
                        <a:buNone/>
                      </a:pPr>
                      <a:r>
                        <a:rPr lang="en-US" sz="1800"/>
                        <a:t>BeiDou</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GPS,</a:t>
                      </a:r>
                      <a:endParaRPr sz="1800"/>
                    </a:p>
                    <a:p>
                      <a:pPr indent="0" lvl="0" marL="0" rtl="0" algn="ctr">
                        <a:lnSpc>
                          <a:spcPct val="120000"/>
                        </a:lnSpc>
                        <a:spcBef>
                          <a:spcPts val="0"/>
                        </a:spcBef>
                        <a:spcAft>
                          <a:spcPts val="0"/>
                        </a:spcAft>
                        <a:buNone/>
                      </a:pPr>
                      <a:r>
                        <a:rPr lang="en-US" sz="1800"/>
                        <a:t>GLONASS,</a:t>
                      </a:r>
                      <a:endParaRPr sz="1800"/>
                    </a:p>
                    <a:p>
                      <a:pPr indent="0" lvl="0" marL="0" rtl="0" algn="ctr">
                        <a:lnSpc>
                          <a:spcPct val="120000"/>
                        </a:lnSpc>
                        <a:spcBef>
                          <a:spcPts val="0"/>
                        </a:spcBef>
                        <a:spcAft>
                          <a:spcPts val="0"/>
                        </a:spcAft>
                        <a:buNone/>
                      </a:pPr>
                      <a:r>
                        <a:rPr lang="en-US" sz="1800"/>
                        <a:t>Galileo,</a:t>
                      </a:r>
                      <a:endParaRPr sz="1800"/>
                    </a:p>
                    <a:p>
                      <a:pPr indent="0" lvl="0" marL="0" rtl="0" algn="ctr">
                        <a:lnSpc>
                          <a:spcPct val="120000"/>
                        </a:lnSpc>
                        <a:spcBef>
                          <a:spcPts val="0"/>
                        </a:spcBef>
                        <a:spcAft>
                          <a:spcPts val="0"/>
                        </a:spcAft>
                        <a:buNone/>
                      </a:pPr>
                      <a:r>
                        <a:rPr lang="en-US" sz="1800"/>
                        <a:t>BeiDou</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GPS</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F8F8F8"/>
                    </a:solidFill>
                  </a:tcPr>
                </a:tc>
              </a:tr>
              <a:tr h="700450">
                <a:tc>
                  <a:txBody>
                    <a:bodyPr/>
                    <a:lstStyle/>
                    <a:p>
                      <a:pPr indent="0" lvl="0" marL="0" rtl="0" algn="ctr">
                        <a:lnSpc>
                          <a:spcPct val="120000"/>
                        </a:lnSpc>
                        <a:spcBef>
                          <a:spcPts val="0"/>
                        </a:spcBef>
                        <a:spcAft>
                          <a:spcPts val="0"/>
                        </a:spcAft>
                        <a:buNone/>
                      </a:pPr>
                      <a:r>
                        <a:rPr b="1" lang="en-US" sz="1800"/>
                        <a:t>Max Update Rate</a:t>
                      </a:r>
                      <a:endParaRPr b="1"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A9BECB"/>
                    </a:solidFill>
                  </a:tcPr>
                </a:tc>
                <a:tc>
                  <a:txBody>
                    <a:bodyPr/>
                    <a:lstStyle/>
                    <a:p>
                      <a:pPr indent="0" lvl="0" marL="0" rtl="0" algn="ctr">
                        <a:lnSpc>
                          <a:spcPct val="120000"/>
                        </a:lnSpc>
                        <a:spcBef>
                          <a:spcPts val="0"/>
                        </a:spcBef>
                        <a:spcAft>
                          <a:spcPts val="0"/>
                        </a:spcAft>
                        <a:buNone/>
                      </a:pPr>
                      <a:r>
                        <a:rPr lang="en-US" sz="1800"/>
                        <a:t>25 Hz</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F8F7E6"/>
                    </a:solidFill>
                  </a:tcPr>
                </a:tc>
                <a:tc>
                  <a:txBody>
                    <a:bodyPr/>
                    <a:lstStyle/>
                    <a:p>
                      <a:pPr indent="0" lvl="0" marL="0" rtl="0" algn="ctr">
                        <a:lnSpc>
                          <a:spcPct val="120000"/>
                        </a:lnSpc>
                        <a:spcBef>
                          <a:spcPts val="0"/>
                        </a:spcBef>
                        <a:spcAft>
                          <a:spcPts val="0"/>
                        </a:spcAft>
                        <a:buNone/>
                      </a:pPr>
                      <a:r>
                        <a:rPr lang="en-US" sz="1800"/>
                        <a:t>20 Hz</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1</a:t>
                      </a:r>
                      <a:r>
                        <a:rPr lang="en-US" sz="1800"/>
                        <a:t>8 Hz</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5 Hz</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F8F8F8"/>
                    </a:solidFill>
                  </a:tcPr>
                </a:tc>
              </a:tr>
              <a:tr h="1047550">
                <a:tc>
                  <a:txBody>
                    <a:bodyPr/>
                    <a:lstStyle/>
                    <a:p>
                      <a:pPr indent="0" lvl="0" marL="0" rtl="0" algn="ctr">
                        <a:lnSpc>
                          <a:spcPct val="120000"/>
                        </a:lnSpc>
                        <a:spcBef>
                          <a:spcPts val="0"/>
                        </a:spcBef>
                        <a:spcAft>
                          <a:spcPts val="0"/>
                        </a:spcAft>
                        <a:buNone/>
                      </a:pPr>
                      <a:r>
                        <a:rPr b="1" lang="en-US" sz="1800"/>
                        <a:t>Power Consumption</a:t>
                      </a:r>
                      <a:endParaRPr b="1" sz="1800"/>
                    </a:p>
                    <a:p>
                      <a:pPr indent="0" lvl="0" marL="0" rtl="0" algn="ctr">
                        <a:lnSpc>
                          <a:spcPct val="120000"/>
                        </a:lnSpc>
                        <a:spcBef>
                          <a:spcPts val="0"/>
                        </a:spcBef>
                        <a:spcAft>
                          <a:spcPts val="0"/>
                        </a:spcAft>
                        <a:buNone/>
                      </a:pPr>
                      <a:r>
                        <a:rPr b="1" lang="en-US" sz="1800"/>
                        <a:t>(Average)</a:t>
                      </a:r>
                      <a:endParaRPr b="1"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A9BECB"/>
                    </a:solidFill>
                  </a:tcPr>
                </a:tc>
                <a:tc>
                  <a:txBody>
                    <a:bodyPr/>
                    <a:lstStyle/>
                    <a:p>
                      <a:pPr indent="0" lvl="0" marL="0" rtl="0" algn="ctr">
                        <a:lnSpc>
                          <a:spcPct val="120000"/>
                        </a:lnSpc>
                        <a:spcBef>
                          <a:spcPts val="0"/>
                        </a:spcBef>
                        <a:spcAft>
                          <a:spcPts val="0"/>
                        </a:spcAft>
                        <a:buNone/>
                      </a:pPr>
                      <a:r>
                        <a:rPr lang="en-US" sz="1800"/>
                        <a:t>28mA Acquisit.</a:t>
                      </a:r>
                      <a:endParaRPr sz="1800"/>
                    </a:p>
                    <a:p>
                      <a:pPr indent="0" lvl="0" marL="444500" rtl="0" algn="ctr">
                        <a:lnSpc>
                          <a:spcPct val="115000"/>
                        </a:lnSpc>
                        <a:spcBef>
                          <a:spcPts val="0"/>
                        </a:spcBef>
                        <a:spcAft>
                          <a:spcPts val="0"/>
                        </a:spcAft>
                        <a:buNone/>
                      </a:pPr>
                      <a:r>
                        <a:t/>
                      </a:r>
                      <a:endParaRPr sz="1800"/>
                    </a:p>
                    <a:p>
                      <a:pPr indent="0" lvl="0" marL="0" rtl="0" algn="ctr">
                        <a:lnSpc>
                          <a:spcPct val="120000"/>
                        </a:lnSpc>
                        <a:spcBef>
                          <a:spcPts val="0"/>
                        </a:spcBef>
                        <a:spcAft>
                          <a:spcPts val="0"/>
                        </a:spcAft>
                        <a:buNone/>
                      </a:pPr>
                      <a:r>
                        <a:rPr lang="en-US" sz="1800"/>
                        <a:t>19mA Tracking</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F8F7E6"/>
                    </a:solidFill>
                  </a:tcPr>
                </a:tc>
                <a:tc>
                  <a:txBody>
                    <a:bodyPr/>
                    <a:lstStyle/>
                    <a:p>
                      <a:pPr indent="0" lvl="0" marL="0" rtl="0" algn="ctr">
                        <a:lnSpc>
                          <a:spcPct val="120000"/>
                        </a:lnSpc>
                        <a:spcBef>
                          <a:spcPts val="0"/>
                        </a:spcBef>
                        <a:spcAft>
                          <a:spcPts val="0"/>
                        </a:spcAft>
                        <a:buNone/>
                      </a:pPr>
                      <a:r>
                        <a:rPr lang="en-US" sz="1800"/>
                        <a:t>26mA Acquisit.</a:t>
                      </a:r>
                      <a:endParaRPr sz="1800"/>
                    </a:p>
                    <a:p>
                      <a:pPr indent="0" lvl="0" marL="444500" rtl="0" algn="ctr">
                        <a:lnSpc>
                          <a:spcPct val="115000"/>
                        </a:lnSpc>
                        <a:spcBef>
                          <a:spcPts val="0"/>
                        </a:spcBef>
                        <a:spcAft>
                          <a:spcPts val="0"/>
                        </a:spcAft>
                        <a:buNone/>
                      </a:pPr>
                      <a:r>
                        <a:t/>
                      </a:r>
                      <a:endParaRPr sz="1800"/>
                    </a:p>
                    <a:p>
                      <a:pPr indent="0" lvl="0" marL="0" rtl="0" algn="ctr">
                        <a:lnSpc>
                          <a:spcPct val="120000"/>
                        </a:lnSpc>
                        <a:spcBef>
                          <a:spcPts val="0"/>
                        </a:spcBef>
                        <a:spcAft>
                          <a:spcPts val="0"/>
                        </a:spcAft>
                        <a:buNone/>
                      </a:pPr>
                      <a:r>
                        <a:rPr lang="en-US" sz="1800"/>
                        <a:t>27mA Tracking</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75mA Acquisit.</a:t>
                      </a:r>
                      <a:endParaRPr sz="1800"/>
                    </a:p>
                    <a:p>
                      <a:pPr indent="0" lvl="0" marL="444500" rtl="0" algn="ctr">
                        <a:lnSpc>
                          <a:spcPct val="115000"/>
                        </a:lnSpc>
                        <a:spcBef>
                          <a:spcPts val="0"/>
                        </a:spcBef>
                        <a:spcAft>
                          <a:spcPts val="0"/>
                        </a:spcAft>
                        <a:buNone/>
                      </a:pPr>
                      <a:r>
                        <a:t/>
                      </a:r>
                      <a:endParaRPr sz="1800"/>
                    </a:p>
                    <a:p>
                      <a:pPr indent="0" lvl="0" marL="0" rtl="0" algn="ctr">
                        <a:lnSpc>
                          <a:spcPct val="120000"/>
                        </a:lnSpc>
                        <a:spcBef>
                          <a:spcPts val="0"/>
                        </a:spcBef>
                        <a:spcAft>
                          <a:spcPts val="0"/>
                        </a:spcAft>
                        <a:buNone/>
                      </a:pPr>
                      <a:r>
                        <a:rPr lang="en-US" sz="1800"/>
                        <a:t>70 mA Tracking</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47mA Acquisit.</a:t>
                      </a:r>
                      <a:endParaRPr sz="1800"/>
                    </a:p>
                    <a:p>
                      <a:pPr indent="0" lvl="0" marL="444500" rtl="0" algn="ctr">
                        <a:lnSpc>
                          <a:spcPct val="115000"/>
                        </a:lnSpc>
                        <a:spcBef>
                          <a:spcPts val="0"/>
                        </a:spcBef>
                        <a:spcAft>
                          <a:spcPts val="0"/>
                        </a:spcAft>
                        <a:buNone/>
                      </a:pPr>
                      <a:r>
                        <a:t/>
                      </a:r>
                      <a:endParaRPr sz="1800"/>
                    </a:p>
                    <a:p>
                      <a:pPr indent="0" lvl="0" marL="0" rtl="0" algn="ctr">
                        <a:lnSpc>
                          <a:spcPct val="120000"/>
                        </a:lnSpc>
                        <a:spcBef>
                          <a:spcPts val="0"/>
                        </a:spcBef>
                        <a:spcAft>
                          <a:spcPts val="0"/>
                        </a:spcAft>
                        <a:buNone/>
                      </a:pPr>
                      <a:r>
                        <a:rPr lang="en-US" sz="1800"/>
                        <a:t>39mA Tracking</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F8F8F8"/>
                    </a:solidFill>
                  </a:tcPr>
                </a:tc>
              </a:tr>
              <a:tr h="435225">
                <a:tc>
                  <a:txBody>
                    <a:bodyPr/>
                    <a:lstStyle/>
                    <a:p>
                      <a:pPr indent="0" lvl="0" marL="0" rtl="0" algn="ctr">
                        <a:lnSpc>
                          <a:spcPct val="120000"/>
                        </a:lnSpc>
                        <a:spcBef>
                          <a:spcPts val="0"/>
                        </a:spcBef>
                        <a:spcAft>
                          <a:spcPts val="0"/>
                        </a:spcAft>
                        <a:buNone/>
                      </a:pPr>
                      <a:r>
                        <a:rPr b="1" lang="en-US" sz="1800"/>
                        <a:t>Voltage </a:t>
                      </a:r>
                      <a:endParaRPr b="1"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A9BECB"/>
                    </a:solidFill>
                  </a:tcPr>
                </a:tc>
                <a:tc>
                  <a:txBody>
                    <a:bodyPr/>
                    <a:lstStyle/>
                    <a:p>
                      <a:pPr indent="0" lvl="0" marL="0" rtl="0" algn="ctr">
                        <a:lnSpc>
                          <a:spcPct val="120000"/>
                        </a:lnSpc>
                        <a:spcBef>
                          <a:spcPts val="0"/>
                        </a:spcBef>
                        <a:spcAft>
                          <a:spcPts val="0"/>
                        </a:spcAft>
                        <a:buNone/>
                      </a:pPr>
                      <a:r>
                        <a:rPr lang="en-US" sz="1800"/>
                        <a:t>2.7 - 3.6 V</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F8F7E6"/>
                    </a:solidFill>
                  </a:tcPr>
                </a:tc>
                <a:tc>
                  <a:txBody>
                    <a:bodyPr/>
                    <a:lstStyle/>
                    <a:p>
                      <a:pPr indent="0" lvl="0" marL="0" rtl="0" algn="ctr">
                        <a:lnSpc>
                          <a:spcPct val="120000"/>
                        </a:lnSpc>
                        <a:spcBef>
                          <a:spcPts val="0"/>
                        </a:spcBef>
                        <a:spcAft>
                          <a:spcPts val="0"/>
                        </a:spcAft>
                        <a:buNone/>
                      </a:pPr>
                      <a:r>
                        <a:rPr lang="en-US" sz="1800"/>
                        <a:t>2.7 - 3.6 V</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2.7 - 3.6 V</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3.1 - 5.5 V</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F8F8F8"/>
                    </a:solidFill>
                  </a:tcPr>
                </a:tc>
              </a:tr>
              <a:tr h="1065550">
                <a:tc>
                  <a:txBody>
                    <a:bodyPr/>
                    <a:lstStyle/>
                    <a:p>
                      <a:pPr indent="0" lvl="0" marL="0" rtl="0" algn="ctr">
                        <a:lnSpc>
                          <a:spcPct val="120000"/>
                        </a:lnSpc>
                        <a:spcBef>
                          <a:spcPts val="0"/>
                        </a:spcBef>
                        <a:spcAft>
                          <a:spcPts val="0"/>
                        </a:spcAft>
                        <a:buNone/>
                      </a:pPr>
                      <a:r>
                        <a:rPr b="1" lang="en-US" sz="1800"/>
                        <a:t>Protocols Supported</a:t>
                      </a:r>
                      <a:endParaRPr b="1"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A9BECB"/>
                    </a:solidFill>
                  </a:tcPr>
                </a:tc>
                <a:tc>
                  <a:txBody>
                    <a:bodyPr/>
                    <a:lstStyle/>
                    <a:p>
                      <a:pPr indent="0" lvl="0" marL="0" rtl="0" algn="ctr">
                        <a:lnSpc>
                          <a:spcPct val="120000"/>
                        </a:lnSpc>
                        <a:spcBef>
                          <a:spcPts val="0"/>
                        </a:spcBef>
                        <a:spcAft>
                          <a:spcPts val="0"/>
                        </a:spcAft>
                        <a:buNone/>
                      </a:pPr>
                      <a:r>
                        <a:rPr lang="en-US" sz="1800"/>
                        <a:t>UBX, </a:t>
                      </a:r>
                      <a:endParaRPr sz="1800"/>
                    </a:p>
                    <a:p>
                      <a:pPr indent="0" lvl="0" marL="0" rtl="0" algn="ctr">
                        <a:lnSpc>
                          <a:spcPct val="120000"/>
                        </a:lnSpc>
                        <a:spcBef>
                          <a:spcPts val="0"/>
                        </a:spcBef>
                        <a:spcAft>
                          <a:spcPts val="0"/>
                        </a:spcAft>
                        <a:buNone/>
                      </a:pPr>
                      <a:r>
                        <a:rPr lang="en-US" sz="1800"/>
                        <a:t>NMEA 4.10, </a:t>
                      </a:r>
                      <a:endParaRPr sz="1800"/>
                    </a:p>
                    <a:p>
                      <a:pPr indent="0" lvl="0" marL="0" rtl="0" algn="ctr">
                        <a:lnSpc>
                          <a:spcPct val="120000"/>
                        </a:lnSpc>
                        <a:spcBef>
                          <a:spcPts val="0"/>
                        </a:spcBef>
                        <a:spcAft>
                          <a:spcPts val="0"/>
                        </a:spcAft>
                        <a:buNone/>
                      </a:pPr>
                      <a:r>
                        <a:rPr lang="en-US" sz="1800"/>
                        <a:t>RTCM 3.3</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F8F7E6"/>
                    </a:solidFill>
                  </a:tcPr>
                </a:tc>
                <a:tc>
                  <a:txBody>
                    <a:bodyPr/>
                    <a:lstStyle/>
                    <a:p>
                      <a:pPr indent="0" lvl="0" marL="0" rtl="0" algn="ctr">
                        <a:lnSpc>
                          <a:spcPct val="120000"/>
                        </a:lnSpc>
                        <a:spcBef>
                          <a:spcPts val="0"/>
                        </a:spcBef>
                        <a:spcAft>
                          <a:spcPts val="0"/>
                        </a:spcAft>
                        <a:buNone/>
                      </a:pPr>
                      <a:r>
                        <a:rPr lang="en-US" sz="1800"/>
                        <a:t>UBX, </a:t>
                      </a:r>
                      <a:endParaRPr sz="1800"/>
                    </a:p>
                    <a:p>
                      <a:pPr indent="0" lvl="0" marL="0" rtl="0" algn="ctr">
                        <a:lnSpc>
                          <a:spcPct val="120000"/>
                        </a:lnSpc>
                        <a:spcBef>
                          <a:spcPts val="0"/>
                        </a:spcBef>
                        <a:spcAft>
                          <a:spcPts val="0"/>
                        </a:spcAft>
                        <a:buNone/>
                      </a:pPr>
                      <a:r>
                        <a:rPr lang="en-US" sz="1800"/>
                        <a:t>NMEA 4.11</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UBX, </a:t>
                      </a:r>
                      <a:endParaRPr sz="1800"/>
                    </a:p>
                    <a:p>
                      <a:pPr indent="0" lvl="0" marL="0" rtl="0" algn="ctr">
                        <a:lnSpc>
                          <a:spcPct val="120000"/>
                        </a:lnSpc>
                        <a:spcBef>
                          <a:spcPts val="0"/>
                        </a:spcBef>
                        <a:spcAft>
                          <a:spcPts val="0"/>
                        </a:spcAft>
                        <a:buNone/>
                      </a:pPr>
                      <a:r>
                        <a:rPr lang="en-US" sz="1800"/>
                        <a:t>NMEA 4.11, RTCM 3.4, SPARTN 2.0.1</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UBX, NMEA 3.0</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F8F8F8"/>
                    </a:solidFill>
                  </a:tcPr>
                </a:tc>
              </a:tr>
              <a:tr h="750375">
                <a:tc>
                  <a:txBody>
                    <a:bodyPr/>
                    <a:lstStyle/>
                    <a:p>
                      <a:pPr indent="0" lvl="0" marL="0" rtl="0" algn="ctr">
                        <a:lnSpc>
                          <a:spcPct val="120000"/>
                        </a:lnSpc>
                        <a:spcBef>
                          <a:spcPts val="0"/>
                        </a:spcBef>
                        <a:spcAft>
                          <a:spcPts val="0"/>
                        </a:spcAft>
                        <a:buNone/>
                      </a:pPr>
                      <a:r>
                        <a:rPr b="1" lang="en-US" sz="1800"/>
                        <a:t>Communication INT.</a:t>
                      </a:r>
                      <a:endParaRPr b="1"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A9BECB"/>
                    </a:solidFill>
                  </a:tcPr>
                </a:tc>
                <a:tc>
                  <a:txBody>
                    <a:bodyPr/>
                    <a:lstStyle/>
                    <a:p>
                      <a:pPr indent="0" lvl="0" marL="0" rtl="0" algn="ctr">
                        <a:lnSpc>
                          <a:spcPct val="120000"/>
                        </a:lnSpc>
                        <a:spcBef>
                          <a:spcPts val="0"/>
                        </a:spcBef>
                        <a:spcAft>
                          <a:spcPts val="0"/>
                        </a:spcAft>
                        <a:buNone/>
                      </a:pPr>
                      <a:r>
                        <a:rPr lang="en-US" sz="1800"/>
                        <a:t>UART, SPI, I2C</a:t>
                      </a:r>
                      <a:endParaRPr sz="1800"/>
                    </a:p>
                    <a:p>
                      <a:pPr indent="0" lvl="0" marL="0" rtl="0" algn="ctr">
                        <a:lnSpc>
                          <a:spcPct val="120000"/>
                        </a:lnSpc>
                        <a:spcBef>
                          <a:spcPts val="0"/>
                        </a:spcBef>
                        <a:spcAft>
                          <a:spcPts val="0"/>
                        </a:spcAft>
                        <a:buNone/>
                      </a:pPr>
                      <a:r>
                        <a:rPr lang="en-US" sz="1800"/>
                        <a:t>USB</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F8F7E6"/>
                    </a:solidFill>
                  </a:tcPr>
                </a:tc>
                <a:tc>
                  <a:txBody>
                    <a:bodyPr/>
                    <a:lstStyle/>
                    <a:p>
                      <a:pPr indent="0" lvl="0" marL="0" rtl="0" algn="ctr">
                        <a:lnSpc>
                          <a:spcPct val="120000"/>
                        </a:lnSpc>
                        <a:spcBef>
                          <a:spcPts val="0"/>
                        </a:spcBef>
                        <a:spcAft>
                          <a:spcPts val="0"/>
                        </a:spcAft>
                        <a:buNone/>
                      </a:pPr>
                      <a:r>
                        <a:rPr lang="en-US" sz="1800"/>
                        <a:t>UART</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UART, SPI, I2C</a:t>
                      </a:r>
                      <a:endParaRPr sz="1800"/>
                    </a:p>
                    <a:p>
                      <a:pPr indent="0" lvl="0" marL="0" rtl="0" algn="ctr">
                        <a:lnSpc>
                          <a:spcPct val="120000"/>
                        </a:lnSpc>
                        <a:spcBef>
                          <a:spcPts val="0"/>
                        </a:spcBef>
                        <a:spcAft>
                          <a:spcPts val="0"/>
                        </a:spcAft>
                        <a:buNone/>
                      </a:pPr>
                      <a:r>
                        <a:rPr lang="en-US" sz="1800"/>
                        <a:t>USB</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UART, USB, SPI, DDC</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F8F8F8"/>
                    </a:solidFill>
                  </a:tcPr>
                </a:tc>
              </a:tr>
              <a:tr h="435225">
                <a:tc>
                  <a:txBody>
                    <a:bodyPr/>
                    <a:lstStyle/>
                    <a:p>
                      <a:pPr indent="0" lvl="0" marL="0" rtl="0" algn="ctr">
                        <a:lnSpc>
                          <a:spcPct val="120000"/>
                        </a:lnSpc>
                        <a:spcBef>
                          <a:spcPts val="0"/>
                        </a:spcBef>
                        <a:spcAft>
                          <a:spcPts val="0"/>
                        </a:spcAft>
                        <a:buNone/>
                      </a:pPr>
                      <a:r>
                        <a:rPr b="1" lang="en-US" sz="1800"/>
                        <a:t>Dimensions(mm)</a:t>
                      </a:r>
                      <a:endParaRPr b="1"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A9BECB"/>
                    </a:solidFill>
                  </a:tcPr>
                </a:tc>
                <a:tc>
                  <a:txBody>
                    <a:bodyPr/>
                    <a:lstStyle/>
                    <a:p>
                      <a:pPr indent="0" lvl="0" marL="0" rtl="0" algn="ctr">
                        <a:lnSpc>
                          <a:spcPct val="120000"/>
                        </a:lnSpc>
                        <a:spcBef>
                          <a:spcPts val="0"/>
                        </a:spcBef>
                        <a:spcAft>
                          <a:spcPts val="0"/>
                        </a:spcAft>
                        <a:buNone/>
                      </a:pPr>
                      <a:r>
                        <a:rPr lang="en-US" sz="1800"/>
                        <a:t>16.0x12.2x2.4</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F8F7E6"/>
                    </a:solidFill>
                  </a:tcPr>
                </a:tc>
                <a:tc>
                  <a:txBody>
                    <a:bodyPr/>
                    <a:lstStyle/>
                    <a:p>
                      <a:pPr indent="0" lvl="0" marL="0" rtl="0" algn="ctr">
                        <a:lnSpc>
                          <a:spcPct val="120000"/>
                        </a:lnSpc>
                        <a:spcBef>
                          <a:spcPts val="0"/>
                        </a:spcBef>
                        <a:spcAft>
                          <a:spcPts val="0"/>
                        </a:spcAft>
                        <a:buNone/>
                      </a:pPr>
                      <a:r>
                        <a:rPr lang="en-US" sz="1800"/>
                        <a:t>16.0x12.2x2.4</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21.8x16.8x2.2</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16x12.2x2.4</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F8F8F8"/>
                    </a:solidFill>
                  </a:tcPr>
                </a:tc>
              </a:tr>
              <a:tr h="435225">
                <a:tc>
                  <a:txBody>
                    <a:bodyPr/>
                    <a:lstStyle/>
                    <a:p>
                      <a:pPr indent="0" lvl="0" marL="0" rtl="0" algn="ctr">
                        <a:lnSpc>
                          <a:spcPct val="120000"/>
                        </a:lnSpc>
                        <a:spcBef>
                          <a:spcPts val="0"/>
                        </a:spcBef>
                        <a:spcAft>
                          <a:spcPts val="0"/>
                        </a:spcAft>
                        <a:buNone/>
                      </a:pPr>
                      <a:r>
                        <a:rPr b="1" lang="en-US" sz="1800"/>
                        <a:t>Weight</a:t>
                      </a:r>
                      <a:endParaRPr b="1"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A9BECB"/>
                    </a:solidFill>
                  </a:tcPr>
                </a:tc>
                <a:tc>
                  <a:txBody>
                    <a:bodyPr/>
                    <a:lstStyle/>
                    <a:p>
                      <a:pPr indent="0" lvl="0" marL="0" rtl="0" algn="ctr">
                        <a:lnSpc>
                          <a:spcPct val="120000"/>
                        </a:lnSpc>
                        <a:spcBef>
                          <a:spcPts val="0"/>
                        </a:spcBef>
                        <a:spcAft>
                          <a:spcPts val="0"/>
                        </a:spcAft>
                        <a:buNone/>
                      </a:pPr>
                      <a:r>
                        <a:rPr lang="en-US" sz="1800"/>
                        <a:t>1.6g</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F8F7E6"/>
                    </a:solidFill>
                  </a:tcPr>
                </a:tc>
                <a:tc>
                  <a:txBody>
                    <a:bodyPr/>
                    <a:lstStyle/>
                    <a:p>
                      <a:pPr indent="0" lvl="0" marL="0" rtl="0" algn="ctr">
                        <a:lnSpc>
                          <a:spcPct val="120000"/>
                        </a:lnSpc>
                        <a:spcBef>
                          <a:spcPts val="0"/>
                        </a:spcBef>
                        <a:spcAft>
                          <a:spcPts val="0"/>
                        </a:spcAft>
                        <a:buNone/>
                      </a:pPr>
                      <a:r>
                        <a:rPr lang="en-US" sz="1800"/>
                        <a:t>1.0g</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1.8g</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1.6g</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F8F8F8"/>
                    </a:solidFill>
                  </a:tcPr>
                </a:tc>
              </a:tr>
              <a:tr h="750375">
                <a:tc>
                  <a:txBody>
                    <a:bodyPr/>
                    <a:lstStyle/>
                    <a:p>
                      <a:pPr indent="0" lvl="0" marL="0" rtl="0" algn="ctr">
                        <a:lnSpc>
                          <a:spcPct val="120000"/>
                        </a:lnSpc>
                        <a:spcBef>
                          <a:spcPts val="0"/>
                        </a:spcBef>
                        <a:spcAft>
                          <a:spcPts val="0"/>
                        </a:spcAft>
                        <a:buNone/>
                      </a:pPr>
                      <a:r>
                        <a:rPr b="1" lang="en-US" sz="1800"/>
                        <a:t>Price (USD)</a:t>
                      </a:r>
                      <a:endParaRPr b="1" sz="1800"/>
                    </a:p>
                    <a:p>
                      <a:pPr indent="0" lvl="0" marL="0" rtl="0" algn="ctr">
                        <a:lnSpc>
                          <a:spcPct val="120000"/>
                        </a:lnSpc>
                        <a:spcBef>
                          <a:spcPts val="0"/>
                        </a:spcBef>
                        <a:spcAft>
                          <a:spcPts val="0"/>
                        </a:spcAft>
                        <a:buNone/>
                      </a:pPr>
                      <a:r>
                        <a:rPr b="1" lang="en-US" sz="1800"/>
                        <a:t>Breakout Board</a:t>
                      </a:r>
                      <a:endParaRPr b="1"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A9BECB"/>
                    </a:solidFill>
                  </a:tcPr>
                </a:tc>
                <a:tc>
                  <a:txBody>
                    <a:bodyPr/>
                    <a:lstStyle/>
                    <a:p>
                      <a:pPr indent="0" lvl="0" marL="0" rtl="0" algn="ctr">
                        <a:lnSpc>
                          <a:spcPct val="120000"/>
                        </a:lnSpc>
                        <a:spcBef>
                          <a:spcPts val="0"/>
                        </a:spcBef>
                        <a:spcAft>
                          <a:spcPts val="0"/>
                        </a:spcAft>
                        <a:buNone/>
                      </a:pPr>
                      <a:r>
                        <a:rPr lang="en-US" sz="1800"/>
                        <a:t>$27</a:t>
                      </a:r>
                      <a:endParaRPr sz="1800"/>
                    </a:p>
                    <a:p>
                      <a:pPr indent="0" lvl="0" marL="0" rtl="0" algn="ctr">
                        <a:lnSpc>
                          <a:spcPct val="120000"/>
                        </a:lnSpc>
                        <a:spcBef>
                          <a:spcPts val="0"/>
                        </a:spcBef>
                        <a:spcAft>
                          <a:spcPts val="0"/>
                        </a:spcAft>
                        <a:buNone/>
                      </a:pPr>
                      <a:r>
                        <a:rPr lang="en-US" sz="1800"/>
                        <a:t>$74.95</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F8F7E6"/>
                    </a:solidFill>
                  </a:tcPr>
                </a:tc>
                <a:tc>
                  <a:txBody>
                    <a:bodyPr/>
                    <a:lstStyle/>
                    <a:p>
                      <a:pPr indent="0" lvl="0" marL="0" rtl="0" algn="ctr">
                        <a:lnSpc>
                          <a:spcPct val="120000"/>
                        </a:lnSpc>
                        <a:spcBef>
                          <a:spcPts val="0"/>
                        </a:spcBef>
                        <a:spcAft>
                          <a:spcPts val="0"/>
                        </a:spcAft>
                        <a:buNone/>
                      </a:pPr>
                      <a:r>
                        <a:rPr lang="en-US" sz="1800"/>
                        <a:t>$49</a:t>
                      </a:r>
                      <a:endParaRPr sz="1800"/>
                    </a:p>
                    <a:p>
                      <a:pPr indent="0" lvl="0" marL="0" rtl="0" algn="ctr">
                        <a:lnSpc>
                          <a:spcPct val="120000"/>
                        </a:lnSpc>
                        <a:spcBef>
                          <a:spcPts val="0"/>
                        </a:spcBef>
                        <a:spcAft>
                          <a:spcPts val="0"/>
                        </a:spcAft>
                        <a:buNone/>
                      </a:pPr>
                      <a:r>
                        <a:rPr lang="en-US" sz="1800"/>
                        <a:t>$39.95 </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$129</a:t>
                      </a:r>
                      <a:endParaRPr sz="1800"/>
                    </a:p>
                    <a:p>
                      <a:pPr indent="0" lvl="0" marL="0" rtl="0" algn="ctr">
                        <a:lnSpc>
                          <a:spcPct val="120000"/>
                        </a:lnSpc>
                        <a:spcBef>
                          <a:spcPts val="0"/>
                        </a:spcBef>
                        <a:spcAft>
                          <a:spcPts val="0"/>
                        </a:spcAft>
                        <a:buNone/>
                      </a:pPr>
                      <a:r>
                        <a:rPr lang="en-US" sz="1800"/>
                        <a:t>249.95</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tcPr>
                </a:tc>
                <a:tc>
                  <a:txBody>
                    <a:bodyPr/>
                    <a:lstStyle/>
                    <a:p>
                      <a:pPr indent="0" lvl="0" marL="0" rtl="0" algn="ctr">
                        <a:lnSpc>
                          <a:spcPct val="120000"/>
                        </a:lnSpc>
                        <a:spcBef>
                          <a:spcPts val="0"/>
                        </a:spcBef>
                        <a:spcAft>
                          <a:spcPts val="0"/>
                        </a:spcAft>
                        <a:buNone/>
                      </a:pPr>
                      <a:r>
                        <a:rPr lang="en-US" sz="1800"/>
                        <a:t>$6.75</a:t>
                      </a:r>
                      <a:endParaRPr sz="1800"/>
                    </a:p>
                    <a:p>
                      <a:pPr indent="0" lvl="0" marL="0" rtl="0" algn="ctr">
                        <a:lnSpc>
                          <a:spcPct val="120000"/>
                        </a:lnSpc>
                        <a:spcBef>
                          <a:spcPts val="0"/>
                        </a:spcBef>
                        <a:spcAft>
                          <a:spcPts val="0"/>
                        </a:spcAft>
                        <a:buNone/>
                      </a:pPr>
                      <a:r>
                        <a:rPr lang="en-US" sz="1800"/>
                        <a:t>$9.00</a:t>
                      </a:r>
                      <a:endParaRPr sz="1800"/>
                    </a:p>
                  </a:txBody>
                  <a:tcPr marT="63500" marB="63500" marR="63500" marL="63500" anchor="ctr">
                    <a:lnL cap="flat" cmpd="sng" w="7625">
                      <a:solidFill>
                        <a:srgbClr val="295A73"/>
                      </a:solidFill>
                      <a:prstDash val="solid"/>
                      <a:round/>
                      <a:headEnd len="sm" w="sm" type="none"/>
                      <a:tailEnd len="sm" w="sm" type="none"/>
                    </a:lnL>
                    <a:lnR cap="flat" cmpd="sng" w="7625">
                      <a:solidFill>
                        <a:srgbClr val="295A73"/>
                      </a:solidFill>
                      <a:prstDash val="solid"/>
                      <a:round/>
                      <a:headEnd len="sm" w="sm" type="none"/>
                      <a:tailEnd len="sm" w="sm" type="none"/>
                    </a:lnR>
                    <a:lnT cap="flat" cmpd="sng" w="7625">
                      <a:solidFill>
                        <a:srgbClr val="295A73"/>
                      </a:solidFill>
                      <a:prstDash val="solid"/>
                      <a:round/>
                      <a:headEnd len="sm" w="sm" type="none"/>
                      <a:tailEnd len="sm" w="sm" type="none"/>
                    </a:lnT>
                    <a:lnB cap="flat" cmpd="sng" w="7625">
                      <a:solidFill>
                        <a:srgbClr val="295A73"/>
                      </a:solidFill>
                      <a:prstDash val="solid"/>
                      <a:round/>
                      <a:headEnd len="sm" w="sm" type="none"/>
                      <a:tailEnd len="sm" w="sm" type="none"/>
                    </a:lnB>
                    <a:solidFill>
                      <a:srgbClr val="F8F8F8"/>
                    </a:solidFill>
                  </a:tcPr>
                </a:tc>
              </a:tr>
            </a:tbl>
          </a:graphicData>
        </a:graphic>
      </p:graphicFrame>
      <p:pic>
        <p:nvPicPr>
          <p:cNvPr id="255" name="Google Shape;255;g35fbfd681e3_5_41" title="photo.jpeg"/>
          <p:cNvPicPr preferRelativeResize="0"/>
          <p:nvPr/>
        </p:nvPicPr>
        <p:blipFill rotWithShape="1">
          <a:blip r:embed="rId3">
            <a:alphaModFix/>
          </a:blip>
          <a:srcRect b="17414" l="7108" r="7763" t="7199"/>
          <a:stretch/>
        </p:blipFill>
        <p:spPr>
          <a:xfrm>
            <a:off x="16217025" y="0"/>
            <a:ext cx="2070976" cy="2478352"/>
          </a:xfrm>
          <a:prstGeom prst="rect">
            <a:avLst/>
          </a:prstGeom>
          <a:noFill/>
          <a:ln>
            <a:noFill/>
          </a:ln>
        </p:spPr>
      </p:pic>
      <p:pic>
        <p:nvPicPr>
          <p:cNvPr id="256" name="Google Shape;256;g35fbfd681e3_5_41" title="Slide 16.mp3">
            <a:hlinkClick r:id="rId4"/>
          </p:cNvPr>
          <p:cNvPicPr preferRelativeResize="0"/>
          <p:nvPr/>
        </p:nvPicPr>
        <p:blipFill>
          <a:blip r:embed="rId5">
            <a:alphaModFix/>
          </a:blip>
          <a:stretch>
            <a:fillRect/>
          </a:stretch>
        </p:blipFill>
        <p:spPr>
          <a:xfrm>
            <a:off x="74875" y="0"/>
            <a:ext cx="457200" cy="4572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260" name="Shape 260"/>
        <p:cNvGrpSpPr/>
        <p:nvPr/>
      </p:nvGrpSpPr>
      <p:grpSpPr>
        <a:xfrm>
          <a:off x="0" y="0"/>
          <a:ext cx="0" cy="0"/>
          <a:chOff x="0" y="0"/>
          <a:chExt cx="0" cy="0"/>
        </a:xfrm>
      </p:grpSpPr>
      <p:sp>
        <p:nvSpPr>
          <p:cNvPr id="261" name="Google Shape;261;g370c21ca85c_1_15"/>
          <p:cNvSpPr txBox="1"/>
          <p:nvPr/>
        </p:nvSpPr>
        <p:spPr>
          <a:xfrm>
            <a:off x="904875" y="644250"/>
            <a:ext cx="11135700" cy="6927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4500">
                <a:solidFill>
                  <a:srgbClr val="0F4662"/>
                </a:solidFill>
                <a:latin typeface="Cormorant Garamond"/>
                <a:ea typeface="Cormorant Garamond"/>
                <a:cs typeface="Cormorant Garamond"/>
                <a:sym typeface="Cormorant Garamond"/>
              </a:rPr>
              <a:t>Power Distribution Table </a:t>
            </a:r>
            <a:endParaRPr sz="4500"/>
          </a:p>
        </p:txBody>
      </p:sp>
      <p:sp>
        <p:nvSpPr>
          <p:cNvPr id="262" name="Google Shape;262;g370c21ca85c_1_15"/>
          <p:cNvSpPr txBox="1"/>
          <p:nvPr/>
        </p:nvSpPr>
        <p:spPr>
          <a:xfrm>
            <a:off x="10763400" y="-12"/>
            <a:ext cx="7524600" cy="10287000"/>
          </a:xfrm>
          <a:prstGeom prst="rect">
            <a:avLst/>
          </a:prstGeom>
          <a:solidFill>
            <a:srgbClr val="DBE5EA"/>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387350" lvl="0" marL="457200" rtl="0" algn="l">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The table below outlines current and voltage requirements for each major component in our system.</a:t>
            </a:r>
            <a:endParaRPr sz="2500">
              <a:solidFill>
                <a:schemeClr val="dk2"/>
              </a:solidFill>
              <a:latin typeface="Quicksand"/>
              <a:ea typeface="Quicksand"/>
              <a:cs typeface="Quicksand"/>
              <a:sym typeface="Quicksand"/>
            </a:endParaRPr>
          </a:p>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387350" lvl="0" marL="457200" rtl="0" algn="l">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It guides power budgeting and ensures our PSU can handle peak loads without voltage drops.</a:t>
            </a:r>
            <a:endParaRPr sz="2500">
              <a:solidFill>
                <a:schemeClr val="dk2"/>
              </a:solidFill>
              <a:latin typeface="Quicksand"/>
              <a:ea typeface="Quicksand"/>
              <a:cs typeface="Quicksand"/>
              <a:sym typeface="Quicksand"/>
            </a:endParaRPr>
          </a:p>
          <a:p>
            <a:pPr indent="-387350" lvl="0" marL="457200" rtl="0" algn="l">
              <a:spcBef>
                <a:spcPts val="0"/>
              </a:spcBef>
              <a:spcAft>
                <a:spcPts val="0"/>
              </a:spcAft>
              <a:buClr>
                <a:schemeClr val="dk2"/>
              </a:buClr>
              <a:buSzPts val="2500"/>
              <a:buFont typeface="Quicksand"/>
              <a:buChar char="●"/>
            </a:pPr>
            <a:r>
              <a:rPr lang="en-US" sz="2500">
                <a:solidFill>
                  <a:schemeClr val="dk2"/>
                </a:solidFill>
                <a:latin typeface="Quicksand"/>
                <a:ea typeface="Quicksand"/>
                <a:cs typeface="Quicksand"/>
                <a:sym typeface="Quicksand"/>
              </a:rPr>
              <a:t>Average current draw in the range of 100 to 300 mA.</a:t>
            </a:r>
            <a:endParaRPr sz="2500">
              <a:solidFill>
                <a:schemeClr val="dk2"/>
              </a:solidFill>
              <a:latin typeface="Quicksand"/>
              <a:ea typeface="Quicksand"/>
              <a:cs typeface="Quicksand"/>
              <a:sym typeface="Quicksand"/>
            </a:endParaRPr>
          </a:p>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p:txBody>
      </p:sp>
      <p:cxnSp>
        <p:nvCxnSpPr>
          <p:cNvPr id="263" name="Google Shape;263;g370c21ca85c_1_15"/>
          <p:cNvCxnSpPr/>
          <p:nvPr/>
        </p:nvCxnSpPr>
        <p:spPr>
          <a:xfrm>
            <a:off x="11148060" y="973950"/>
            <a:ext cx="4181700" cy="0"/>
          </a:xfrm>
          <a:prstGeom prst="straightConnector1">
            <a:avLst/>
          </a:prstGeom>
          <a:noFill/>
          <a:ln cap="flat" cmpd="sng" w="76200">
            <a:solidFill>
              <a:srgbClr val="0F4662"/>
            </a:solidFill>
            <a:prstDash val="solid"/>
            <a:round/>
            <a:headEnd len="sm" w="sm" type="none"/>
            <a:tailEnd len="sm" w="sm" type="none"/>
          </a:ln>
        </p:spPr>
      </p:cxnSp>
      <p:graphicFrame>
        <p:nvGraphicFramePr>
          <p:cNvPr id="264" name="Google Shape;264;g370c21ca85c_1_15"/>
          <p:cNvGraphicFramePr/>
          <p:nvPr/>
        </p:nvGraphicFramePr>
        <p:xfrm>
          <a:off x="1767725" y="2027528"/>
          <a:ext cx="3000000" cy="3000000"/>
        </p:xfrm>
        <a:graphic>
          <a:graphicData uri="http://schemas.openxmlformats.org/drawingml/2006/table">
            <a:tbl>
              <a:tblPr>
                <a:noFill/>
                <a:tableStyleId>{44323310-76A3-4FDD-B3C2-6C261671C35C}</a:tableStyleId>
              </a:tblPr>
              <a:tblGrid>
                <a:gridCol w="2361750"/>
                <a:gridCol w="2039300"/>
                <a:gridCol w="2369100"/>
              </a:tblGrid>
              <a:tr h="905775">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Component </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Supply Voltage</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Current</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r>
              <a:tr h="667750">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    Esp 32 Wroom </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       </a:t>
                      </a:r>
                      <a:r>
                        <a:rPr lang="en-US" sz="1800">
                          <a:latin typeface="Arial"/>
                          <a:ea typeface="Arial"/>
                          <a:cs typeface="Arial"/>
                          <a:sym typeface="Arial"/>
                        </a:rPr>
                        <a:t>3 - 3.3 V</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100mA- 150mA</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10575">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NEO-M9N-00B</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2.7 - 3.6 V</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20000"/>
                        </a:lnSpc>
                        <a:spcBef>
                          <a:spcPts val="0"/>
                        </a:spcBef>
                        <a:spcAft>
                          <a:spcPts val="0"/>
                        </a:spcAft>
                        <a:buClr>
                          <a:schemeClr val="dk1"/>
                        </a:buClr>
                        <a:buSzPts val="1100"/>
                        <a:buFont typeface="Arial"/>
                        <a:buNone/>
                      </a:pPr>
                      <a:r>
                        <a:rPr lang="en-US" sz="1800">
                          <a:latin typeface="Arial"/>
                          <a:ea typeface="Arial"/>
                          <a:cs typeface="Arial"/>
                          <a:sym typeface="Arial"/>
                        </a:rPr>
                        <a:t>50</a:t>
                      </a:r>
                      <a:r>
                        <a:rPr lang="en-US" sz="1800">
                          <a:latin typeface="Arial"/>
                          <a:ea typeface="Arial"/>
                          <a:cs typeface="Arial"/>
                          <a:sym typeface="Arial"/>
                        </a:rPr>
                        <a:t>mA</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77600">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Vl53L1x ToF</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2.6 - </a:t>
                      </a:r>
                      <a:r>
                        <a:rPr lang="en-US" sz="1800">
                          <a:latin typeface="Arial"/>
                          <a:ea typeface="Arial"/>
                          <a:cs typeface="Arial"/>
                          <a:sym typeface="Arial"/>
                        </a:rPr>
                        <a:t>3.5 V</a:t>
                      </a:r>
                      <a:endParaRPr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10mA</a:t>
                      </a:r>
                      <a:endParaRPr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75000">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Sharp GP2Y0A710K0F</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Clr>
                          <a:srgbClr val="000000"/>
                        </a:buClr>
                        <a:buFont typeface="Arial"/>
                        <a:buNone/>
                      </a:pPr>
                      <a:r>
                        <a:rPr lang="en-US" sz="1800">
                          <a:latin typeface="Arial"/>
                          <a:ea typeface="Arial"/>
                          <a:cs typeface="Arial"/>
                          <a:sym typeface="Arial"/>
                        </a:rPr>
                        <a:t>4.5 - 5.5 V</a:t>
                      </a:r>
                      <a:endParaRPr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30 mA</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666075">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SD Card module</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4.5 – 5.5 V</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40 mA</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889425">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Gps module </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2.7 - 3.3V</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55 mA</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889425">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INMP441 Mic </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3.3 V</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5 uA</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889425">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max98357a Audio Amplifier </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3.3V - 5V</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800">
                          <a:latin typeface="Arial"/>
                          <a:ea typeface="Arial"/>
                          <a:cs typeface="Arial"/>
                          <a:sym typeface="Arial"/>
                        </a:rPr>
                        <a:t>10mA (Idle) - 100mA (Audio output)</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bl>
          </a:graphicData>
        </a:graphic>
      </p:graphicFrame>
      <p:pic>
        <p:nvPicPr>
          <p:cNvPr id="265" name="Google Shape;265;g370c21ca85c_1_15" title="photo.jpeg"/>
          <p:cNvPicPr preferRelativeResize="0"/>
          <p:nvPr/>
        </p:nvPicPr>
        <p:blipFill rotWithShape="1">
          <a:blip r:embed="rId3">
            <a:alphaModFix/>
          </a:blip>
          <a:srcRect b="17414" l="7108" r="7763" t="7199"/>
          <a:stretch/>
        </p:blipFill>
        <p:spPr>
          <a:xfrm>
            <a:off x="16217025" y="0"/>
            <a:ext cx="2070976" cy="2478352"/>
          </a:xfrm>
          <a:prstGeom prst="rect">
            <a:avLst/>
          </a:prstGeom>
          <a:noFill/>
          <a:ln>
            <a:noFill/>
          </a:ln>
        </p:spPr>
      </p:pic>
      <p:pic>
        <p:nvPicPr>
          <p:cNvPr id="266" name="Google Shape;266;g370c21ca85c_1_15" title="Slide 17.mp3">
            <a:hlinkClick r:id="rId4"/>
          </p:cNvPr>
          <p:cNvPicPr preferRelativeResize="0"/>
          <p:nvPr/>
        </p:nvPicPr>
        <p:blipFill>
          <a:blip r:embed="rId5">
            <a:alphaModFix/>
          </a:blip>
          <a:stretch>
            <a:fillRect/>
          </a:stretch>
        </p:blipFill>
        <p:spPr>
          <a:xfrm>
            <a:off x="96900" y="100525"/>
            <a:ext cx="457200" cy="457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270" name="Shape 270"/>
        <p:cNvGrpSpPr/>
        <p:nvPr/>
      </p:nvGrpSpPr>
      <p:grpSpPr>
        <a:xfrm>
          <a:off x="0" y="0"/>
          <a:ext cx="0" cy="0"/>
          <a:chOff x="0" y="0"/>
          <a:chExt cx="0" cy="0"/>
        </a:xfrm>
      </p:grpSpPr>
      <p:sp>
        <p:nvSpPr>
          <p:cNvPr id="271" name="Google Shape;271;g370c21ca85c_1_25"/>
          <p:cNvSpPr txBox="1"/>
          <p:nvPr/>
        </p:nvSpPr>
        <p:spPr>
          <a:xfrm>
            <a:off x="287550" y="460950"/>
            <a:ext cx="11135700" cy="6927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4500">
                <a:solidFill>
                  <a:srgbClr val="0F4662"/>
                </a:solidFill>
                <a:latin typeface="Cormorant Garamond"/>
                <a:ea typeface="Cormorant Garamond"/>
                <a:cs typeface="Cormorant Garamond"/>
                <a:sym typeface="Cormorant Garamond"/>
              </a:rPr>
              <a:t>Hardware Technology (Power Source) </a:t>
            </a:r>
            <a:endParaRPr sz="4500"/>
          </a:p>
        </p:txBody>
      </p:sp>
      <p:graphicFrame>
        <p:nvGraphicFramePr>
          <p:cNvPr id="272" name="Google Shape;272;g370c21ca85c_1_25"/>
          <p:cNvGraphicFramePr/>
          <p:nvPr/>
        </p:nvGraphicFramePr>
        <p:xfrm>
          <a:off x="451500" y="1822603"/>
          <a:ext cx="3000000" cy="3000000"/>
        </p:xfrm>
        <a:graphic>
          <a:graphicData uri="http://schemas.openxmlformats.org/drawingml/2006/table">
            <a:tbl>
              <a:tblPr>
                <a:noFill/>
                <a:tableStyleId>{44323310-76A3-4FDD-B3C2-6C261671C35C}</a:tableStyleId>
              </a:tblPr>
              <a:tblGrid>
                <a:gridCol w="3690850"/>
                <a:gridCol w="3134275"/>
                <a:gridCol w="2711550"/>
              </a:tblGrid>
              <a:tr h="100000">
                <a:tc>
                  <a:txBody>
                    <a:bodyPr/>
                    <a:lstStyle/>
                    <a:p>
                      <a:pPr indent="0" lvl="0" marL="0" rtl="0" algn="ctr">
                        <a:spcBef>
                          <a:spcPts val="0"/>
                        </a:spcBef>
                        <a:spcAft>
                          <a:spcPts val="0"/>
                        </a:spcAft>
                        <a:buNone/>
                      </a:pPr>
                      <a:r>
                        <a:rPr b="1" lang="en-US" sz="2000">
                          <a:latin typeface="Arial"/>
                          <a:ea typeface="Arial"/>
                          <a:cs typeface="Arial"/>
                          <a:sym typeface="Arial"/>
                        </a:rPr>
                        <a:t>Parameter</a:t>
                      </a:r>
                      <a:endParaRPr b="1" sz="2000">
                        <a:latin typeface="Arial"/>
                        <a:ea typeface="Arial"/>
                        <a:cs typeface="Arial"/>
                        <a:sym typeface="Arial"/>
                      </a:endParaRPr>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b="1" lang="en-US" sz="2000">
                          <a:latin typeface="Arial"/>
                          <a:ea typeface="Arial"/>
                          <a:cs typeface="Arial"/>
                          <a:sym typeface="Arial"/>
                        </a:rPr>
                        <a:t>Lithium-Ion (Li-ion)</a:t>
                      </a:r>
                      <a:endParaRPr b="1" sz="2000">
                        <a:latin typeface="Arial"/>
                        <a:ea typeface="Arial"/>
                        <a:cs typeface="Arial"/>
                        <a:sym typeface="Arial"/>
                      </a:endParaRPr>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b="1" lang="en-US" sz="2000">
                          <a:latin typeface="Arial"/>
                          <a:ea typeface="Arial"/>
                          <a:cs typeface="Arial"/>
                          <a:sym typeface="Arial"/>
                        </a:rPr>
                        <a:t>Lithium-Polymer (Li-Po)</a:t>
                      </a:r>
                      <a:endParaRPr b="1" sz="2000">
                        <a:latin typeface="Arial"/>
                        <a:ea typeface="Arial"/>
                        <a:cs typeface="Arial"/>
                        <a:sym typeface="Arial"/>
                      </a:endParaRPr>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r>
              <a:tr h="593175">
                <a:tc>
                  <a:txBody>
                    <a:bodyPr/>
                    <a:lstStyle/>
                    <a:p>
                      <a:pPr indent="0" lvl="0" marL="0" rtl="0" algn="ctr">
                        <a:spcBef>
                          <a:spcPts val="0"/>
                        </a:spcBef>
                        <a:spcAft>
                          <a:spcPts val="0"/>
                        </a:spcAft>
                        <a:buNone/>
                      </a:pPr>
                      <a:r>
                        <a:rPr b="1" lang="en-US" sz="2000">
                          <a:latin typeface="Arial"/>
                          <a:ea typeface="Arial"/>
                          <a:cs typeface="Arial"/>
                          <a:sym typeface="Arial"/>
                        </a:rPr>
                        <a:t>Energy Density</a:t>
                      </a:r>
                      <a:endParaRPr b="1" sz="2000">
                        <a:latin typeface="Arial"/>
                        <a:ea typeface="Arial"/>
                        <a:cs typeface="Arial"/>
                        <a:sym typeface="Arial"/>
                      </a:endParaRPr>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lang="en-US" sz="2000">
                          <a:latin typeface="Arial"/>
                          <a:ea typeface="Arial"/>
                          <a:cs typeface="Arial"/>
                          <a:sym typeface="Arial"/>
                        </a:rPr>
                        <a:t>High (~150–200 Wh/kg)</a:t>
                      </a:r>
                      <a:endParaRPr sz="2000">
                        <a:latin typeface="Arial"/>
                        <a:ea typeface="Arial"/>
                        <a:cs typeface="Arial"/>
                        <a:sym typeface="Arial"/>
                      </a:endParaRPr>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lnSpc>
                          <a:spcPct val="115000"/>
                        </a:lnSpc>
                        <a:spcBef>
                          <a:spcPts val="0"/>
                        </a:spcBef>
                        <a:spcAft>
                          <a:spcPts val="0"/>
                        </a:spcAft>
                        <a:buNone/>
                      </a:pPr>
                      <a:r>
                        <a:rPr lang="en-US" sz="2000">
                          <a:latin typeface="Arial"/>
                          <a:ea typeface="Arial"/>
                          <a:cs typeface="Arial"/>
                          <a:sym typeface="Arial"/>
                        </a:rPr>
                        <a:t>Medium (~100–130 Wh/kg)</a:t>
                      </a:r>
                      <a:endParaRPr sz="2000">
                        <a:latin typeface="Arial"/>
                        <a:ea typeface="Arial"/>
                        <a:cs typeface="Arial"/>
                        <a:sym typeface="Arial"/>
                      </a:endParaRPr>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649125">
                <a:tc>
                  <a:txBody>
                    <a:bodyPr/>
                    <a:lstStyle/>
                    <a:p>
                      <a:pPr indent="0" lvl="0" marL="0" rtl="0" algn="ctr">
                        <a:spcBef>
                          <a:spcPts val="0"/>
                        </a:spcBef>
                        <a:spcAft>
                          <a:spcPts val="0"/>
                        </a:spcAft>
                        <a:buNone/>
                      </a:pPr>
                      <a:r>
                        <a:rPr b="1" lang="en-US" sz="2000">
                          <a:latin typeface="Arial"/>
                          <a:ea typeface="Arial"/>
                          <a:cs typeface="Arial"/>
                          <a:sym typeface="Arial"/>
                        </a:rPr>
                        <a:t>Form Factor</a:t>
                      </a:r>
                      <a:endParaRPr b="1" sz="2000">
                        <a:latin typeface="Arial"/>
                        <a:ea typeface="Arial"/>
                        <a:cs typeface="Arial"/>
                        <a:sym typeface="Arial"/>
                      </a:endParaRPr>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2000">
                          <a:latin typeface="Arial"/>
                          <a:ea typeface="Arial"/>
                          <a:cs typeface="Arial"/>
                          <a:sym typeface="Arial"/>
                        </a:rPr>
                        <a:t>Rigid (cylindrical, rectangular)</a:t>
                      </a:r>
                      <a:endParaRPr sz="2000">
                        <a:latin typeface="Arial"/>
                        <a:ea typeface="Arial"/>
                        <a:cs typeface="Arial"/>
                        <a:sym typeface="Arial"/>
                      </a:endParaRPr>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2000">
                          <a:latin typeface="Arial"/>
                          <a:ea typeface="Arial"/>
                          <a:cs typeface="Arial"/>
                          <a:sym typeface="Arial"/>
                        </a:rPr>
                        <a:t>Flexible (can be flat/thin)</a:t>
                      </a:r>
                      <a:endParaRPr sz="2000">
                        <a:latin typeface="Arial"/>
                        <a:ea typeface="Arial"/>
                        <a:cs typeface="Arial"/>
                        <a:sym typeface="Arial"/>
                      </a:endParaRPr>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646950">
                <a:tc>
                  <a:txBody>
                    <a:bodyPr/>
                    <a:lstStyle/>
                    <a:p>
                      <a:pPr indent="0" lvl="0" marL="0" rtl="0" algn="ctr">
                        <a:spcBef>
                          <a:spcPts val="0"/>
                        </a:spcBef>
                        <a:spcAft>
                          <a:spcPts val="0"/>
                        </a:spcAft>
                        <a:buNone/>
                      </a:pPr>
                      <a:r>
                        <a:rPr b="1" lang="en-US" sz="2000">
                          <a:latin typeface="Arial"/>
                          <a:ea typeface="Arial"/>
                          <a:cs typeface="Arial"/>
                          <a:sym typeface="Arial"/>
                        </a:rPr>
                        <a:t>Weight</a:t>
                      </a:r>
                      <a:endParaRPr b="1" sz="2000">
                        <a:latin typeface="Arial"/>
                        <a:ea typeface="Arial"/>
                        <a:cs typeface="Arial"/>
                        <a:sym typeface="Arial"/>
                      </a:endParaRPr>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2000">
                          <a:latin typeface="Arial"/>
                          <a:ea typeface="Arial"/>
                          <a:cs typeface="Arial"/>
                          <a:sym typeface="Arial"/>
                        </a:rPr>
                        <a:t>Light</a:t>
                      </a:r>
                      <a:endParaRPr sz="2000">
                        <a:latin typeface="Arial"/>
                        <a:ea typeface="Arial"/>
                        <a:cs typeface="Arial"/>
                        <a:sym typeface="Arial"/>
                      </a:endParaRPr>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2000">
                          <a:latin typeface="Arial"/>
                          <a:ea typeface="Arial"/>
                          <a:cs typeface="Arial"/>
                          <a:sym typeface="Arial"/>
                        </a:rPr>
                        <a:t>Lighter</a:t>
                      </a:r>
                      <a:endParaRPr sz="2000">
                        <a:latin typeface="Arial"/>
                        <a:ea typeface="Arial"/>
                        <a:cs typeface="Arial"/>
                        <a:sym typeface="Arial"/>
                      </a:endParaRPr>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571025">
                <a:tc>
                  <a:txBody>
                    <a:bodyPr/>
                    <a:lstStyle/>
                    <a:p>
                      <a:pPr indent="0" lvl="0" marL="0" rtl="0" algn="ctr">
                        <a:spcBef>
                          <a:spcPts val="0"/>
                        </a:spcBef>
                        <a:spcAft>
                          <a:spcPts val="0"/>
                        </a:spcAft>
                        <a:buNone/>
                      </a:pPr>
                      <a:r>
                        <a:rPr b="1" lang="en-US" sz="2000">
                          <a:latin typeface="Arial"/>
                          <a:ea typeface="Arial"/>
                          <a:cs typeface="Arial"/>
                          <a:sym typeface="Arial"/>
                        </a:rPr>
                        <a:t>Design Flexibility</a:t>
                      </a:r>
                      <a:endParaRPr b="1" sz="2000">
                        <a:latin typeface="Arial"/>
                        <a:ea typeface="Arial"/>
                        <a:cs typeface="Arial"/>
                        <a:sym typeface="Arial"/>
                      </a:endParaRPr>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2000">
                          <a:latin typeface="Arial"/>
                          <a:ea typeface="Arial"/>
                          <a:cs typeface="Arial"/>
                          <a:sym typeface="Arial"/>
                        </a:rPr>
                        <a:t>Low</a:t>
                      </a:r>
                      <a:endParaRPr sz="2000">
                        <a:latin typeface="Arial"/>
                        <a:ea typeface="Arial"/>
                        <a:cs typeface="Arial"/>
                        <a:sym typeface="Arial"/>
                      </a:endParaRPr>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2000">
                          <a:latin typeface="Arial"/>
                          <a:ea typeface="Arial"/>
                          <a:cs typeface="Arial"/>
                          <a:sym typeface="Arial"/>
                        </a:rPr>
                        <a:t>High</a:t>
                      </a:r>
                      <a:endParaRPr sz="2000">
                        <a:latin typeface="Arial"/>
                        <a:ea typeface="Arial"/>
                        <a:cs typeface="Arial"/>
                        <a:sym typeface="Arial"/>
                      </a:endParaRPr>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42475">
                <a:tc>
                  <a:txBody>
                    <a:bodyPr/>
                    <a:lstStyle/>
                    <a:p>
                      <a:pPr indent="0" lvl="0" marL="0" rtl="0" algn="ctr">
                        <a:spcBef>
                          <a:spcPts val="0"/>
                        </a:spcBef>
                        <a:spcAft>
                          <a:spcPts val="0"/>
                        </a:spcAft>
                        <a:buNone/>
                      </a:pPr>
                      <a:r>
                        <a:rPr b="1" lang="en-US" sz="2000">
                          <a:latin typeface="Arial"/>
                          <a:ea typeface="Arial"/>
                          <a:cs typeface="Arial"/>
                          <a:sym typeface="Arial"/>
                        </a:rPr>
                        <a:t>Cycle Life</a:t>
                      </a:r>
                      <a:endParaRPr b="1" sz="2000">
                        <a:latin typeface="Arial"/>
                        <a:ea typeface="Arial"/>
                        <a:cs typeface="Arial"/>
                        <a:sym typeface="Arial"/>
                      </a:endParaRPr>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2000">
                          <a:latin typeface="Arial"/>
                          <a:ea typeface="Arial"/>
                          <a:cs typeface="Arial"/>
                          <a:sym typeface="Arial"/>
                        </a:rPr>
                        <a:t>~500–1000 cycles</a:t>
                      </a:r>
                      <a:endParaRPr sz="2000">
                        <a:latin typeface="Arial"/>
                        <a:ea typeface="Arial"/>
                        <a:cs typeface="Arial"/>
                        <a:sym typeface="Arial"/>
                      </a:endParaRPr>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2000">
                          <a:latin typeface="Arial"/>
                          <a:ea typeface="Arial"/>
                          <a:cs typeface="Arial"/>
                          <a:sym typeface="Arial"/>
                        </a:rPr>
                        <a:t>~300–600 cycles</a:t>
                      </a:r>
                      <a:endParaRPr sz="2000">
                        <a:latin typeface="Arial"/>
                        <a:ea typeface="Arial"/>
                        <a:cs typeface="Arial"/>
                        <a:sym typeface="Arial"/>
                      </a:endParaRPr>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42475">
                <a:tc>
                  <a:txBody>
                    <a:bodyPr/>
                    <a:lstStyle/>
                    <a:p>
                      <a:pPr indent="0" lvl="0" marL="0" marR="0" rtl="0" algn="ctr">
                        <a:lnSpc>
                          <a:spcPct val="115000"/>
                        </a:lnSpc>
                        <a:spcBef>
                          <a:spcPts val="0"/>
                        </a:spcBef>
                        <a:spcAft>
                          <a:spcPts val="0"/>
                        </a:spcAft>
                        <a:buNone/>
                      </a:pPr>
                      <a:r>
                        <a:rPr b="1" lang="en-US" sz="2000">
                          <a:latin typeface="Arial"/>
                          <a:ea typeface="Arial"/>
                          <a:cs typeface="Arial"/>
                          <a:sym typeface="Arial"/>
                        </a:rPr>
                        <a:t>Charge Time</a:t>
                      </a:r>
                      <a:endParaRPr b="1" sz="2000">
                        <a:latin typeface="Arial"/>
                        <a:ea typeface="Arial"/>
                        <a:cs typeface="Arial"/>
                        <a:sym typeface="Arial"/>
                      </a:endParaRPr>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2000">
                          <a:latin typeface="Arial"/>
                          <a:ea typeface="Arial"/>
                          <a:cs typeface="Arial"/>
                          <a:sym typeface="Arial"/>
                        </a:rPr>
                        <a:t>Moderate (1.5–3 hrs)</a:t>
                      </a:r>
                      <a:endParaRPr sz="2000">
                        <a:latin typeface="Arial"/>
                        <a:ea typeface="Arial"/>
                        <a:cs typeface="Arial"/>
                        <a:sym typeface="Arial"/>
                      </a:endParaRPr>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2000">
                          <a:latin typeface="Arial"/>
                          <a:ea typeface="Arial"/>
                          <a:cs typeface="Arial"/>
                          <a:sym typeface="Arial"/>
                        </a:rPr>
                        <a:t>Fast (1–2 hrs)</a:t>
                      </a:r>
                      <a:endParaRPr sz="2000">
                        <a:latin typeface="Arial"/>
                        <a:ea typeface="Arial"/>
                        <a:cs typeface="Arial"/>
                        <a:sym typeface="Arial"/>
                      </a:endParaRPr>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42475">
                <a:tc>
                  <a:txBody>
                    <a:bodyPr/>
                    <a:lstStyle/>
                    <a:p>
                      <a:pPr indent="0" lvl="0" marL="0" marR="0" rtl="0" algn="ctr">
                        <a:lnSpc>
                          <a:spcPct val="115000"/>
                        </a:lnSpc>
                        <a:spcBef>
                          <a:spcPts val="0"/>
                        </a:spcBef>
                        <a:spcAft>
                          <a:spcPts val="0"/>
                        </a:spcAft>
                        <a:buNone/>
                      </a:pPr>
                      <a:r>
                        <a:rPr b="1" lang="en-US" sz="2000">
                          <a:latin typeface="Arial"/>
                          <a:ea typeface="Arial"/>
                          <a:cs typeface="Arial"/>
                          <a:sym typeface="Arial"/>
                        </a:rPr>
                        <a:t>Self-Discharge Rate</a:t>
                      </a:r>
                      <a:endParaRPr b="1" sz="2000">
                        <a:latin typeface="Arial"/>
                        <a:ea typeface="Arial"/>
                        <a:cs typeface="Arial"/>
                        <a:sym typeface="Arial"/>
                      </a:endParaRPr>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2000">
                          <a:latin typeface="Arial"/>
                          <a:ea typeface="Arial"/>
                          <a:cs typeface="Arial"/>
                          <a:sym typeface="Arial"/>
                        </a:rPr>
                        <a:t>Low</a:t>
                      </a:r>
                      <a:endParaRPr sz="2000">
                        <a:latin typeface="Arial"/>
                        <a:ea typeface="Arial"/>
                        <a:cs typeface="Arial"/>
                        <a:sym typeface="Arial"/>
                      </a:endParaRPr>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2000">
                          <a:latin typeface="Arial"/>
                          <a:ea typeface="Arial"/>
                          <a:cs typeface="Arial"/>
                          <a:sym typeface="Arial"/>
                        </a:rPr>
                        <a:t>Very Low</a:t>
                      </a:r>
                      <a:endParaRPr sz="2000">
                        <a:latin typeface="Arial"/>
                        <a:ea typeface="Arial"/>
                        <a:cs typeface="Arial"/>
                        <a:sym typeface="Arial"/>
                      </a:endParaRPr>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42475">
                <a:tc>
                  <a:txBody>
                    <a:bodyPr/>
                    <a:lstStyle/>
                    <a:p>
                      <a:pPr indent="0" lvl="0" marL="0" marR="0" rtl="0" algn="ctr">
                        <a:lnSpc>
                          <a:spcPct val="115000"/>
                        </a:lnSpc>
                        <a:spcBef>
                          <a:spcPts val="0"/>
                        </a:spcBef>
                        <a:spcAft>
                          <a:spcPts val="0"/>
                        </a:spcAft>
                        <a:buNone/>
                      </a:pPr>
                      <a:r>
                        <a:rPr b="1" lang="en-US" sz="2000">
                          <a:latin typeface="Arial"/>
                          <a:ea typeface="Arial"/>
                          <a:cs typeface="Arial"/>
                          <a:sym typeface="Arial"/>
                        </a:rPr>
                        <a:t>Cost</a:t>
                      </a:r>
                      <a:endParaRPr b="1" sz="2000">
                        <a:latin typeface="Arial"/>
                        <a:ea typeface="Arial"/>
                        <a:cs typeface="Arial"/>
                        <a:sym typeface="Arial"/>
                      </a:endParaRPr>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2000">
                          <a:latin typeface="Arial"/>
                          <a:ea typeface="Arial"/>
                          <a:cs typeface="Arial"/>
                          <a:sym typeface="Arial"/>
                        </a:rPr>
                        <a:t>Lower</a:t>
                      </a:r>
                      <a:endParaRPr sz="2000">
                        <a:latin typeface="Arial"/>
                        <a:ea typeface="Arial"/>
                        <a:cs typeface="Arial"/>
                        <a:sym typeface="Arial"/>
                      </a:endParaRPr>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2000">
                          <a:latin typeface="Arial"/>
                          <a:ea typeface="Arial"/>
                          <a:cs typeface="Arial"/>
                          <a:sym typeface="Arial"/>
                        </a:rPr>
                        <a:t>Higher</a:t>
                      </a:r>
                      <a:endParaRPr sz="2000">
                        <a:latin typeface="Arial"/>
                        <a:ea typeface="Arial"/>
                        <a:cs typeface="Arial"/>
                        <a:sym typeface="Arial"/>
                      </a:endParaRPr>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42475">
                <a:tc>
                  <a:txBody>
                    <a:bodyPr/>
                    <a:lstStyle/>
                    <a:p>
                      <a:pPr indent="0" lvl="0" marL="0" marR="0" rtl="0" algn="ctr">
                        <a:lnSpc>
                          <a:spcPct val="115000"/>
                        </a:lnSpc>
                        <a:spcBef>
                          <a:spcPts val="0"/>
                        </a:spcBef>
                        <a:spcAft>
                          <a:spcPts val="0"/>
                        </a:spcAft>
                        <a:buNone/>
                      </a:pPr>
                      <a:r>
                        <a:rPr b="1" lang="en-US" sz="2000">
                          <a:latin typeface="Arial"/>
                          <a:ea typeface="Arial"/>
                          <a:cs typeface="Arial"/>
                          <a:sym typeface="Arial"/>
                        </a:rPr>
                        <a:t>Risk of Leakage</a:t>
                      </a:r>
                      <a:endParaRPr b="1" sz="2000">
                        <a:latin typeface="Arial"/>
                        <a:ea typeface="Arial"/>
                        <a:cs typeface="Arial"/>
                        <a:sym typeface="Arial"/>
                      </a:endParaRPr>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lang="en-US" sz="2000">
                          <a:latin typeface="Arial"/>
                          <a:ea typeface="Arial"/>
                          <a:cs typeface="Arial"/>
                          <a:sym typeface="Arial"/>
                        </a:rPr>
                        <a:t>Medium</a:t>
                      </a:r>
                      <a:endParaRPr sz="2000">
                        <a:latin typeface="Arial"/>
                        <a:ea typeface="Arial"/>
                        <a:cs typeface="Arial"/>
                        <a:sym typeface="Arial"/>
                      </a:endParaRPr>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2000">
                          <a:latin typeface="Arial"/>
                          <a:ea typeface="Arial"/>
                          <a:cs typeface="Arial"/>
                          <a:sym typeface="Arial"/>
                        </a:rPr>
                        <a:t>Very Low</a:t>
                      </a:r>
                      <a:endParaRPr sz="2000">
                        <a:latin typeface="Arial"/>
                        <a:ea typeface="Arial"/>
                        <a:cs typeface="Arial"/>
                        <a:sym typeface="Arial"/>
                      </a:endParaRPr>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bl>
          </a:graphicData>
        </a:graphic>
      </p:graphicFrame>
      <p:sp>
        <p:nvSpPr>
          <p:cNvPr id="273" name="Google Shape;273;g370c21ca85c_1_25"/>
          <p:cNvSpPr txBox="1"/>
          <p:nvPr/>
        </p:nvSpPr>
        <p:spPr>
          <a:xfrm>
            <a:off x="10763400" y="-12"/>
            <a:ext cx="7524600" cy="10287000"/>
          </a:xfrm>
          <a:prstGeom prst="rect">
            <a:avLst/>
          </a:prstGeom>
          <a:solidFill>
            <a:srgbClr val="DBE5EA"/>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rPr lang="en-US" sz="2500">
                <a:solidFill>
                  <a:schemeClr val="dk2"/>
                </a:solidFill>
                <a:latin typeface="Quicksand"/>
                <a:ea typeface="Quicksand"/>
                <a:cs typeface="Quicksand"/>
                <a:sym typeface="Quicksand"/>
              </a:rPr>
              <a:t>Li-ion cells provide a stable 3.7 V output with good discharge characteristics, making them well-suited for powering embedded systems like ours.</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p:txBody>
      </p:sp>
      <p:cxnSp>
        <p:nvCxnSpPr>
          <p:cNvPr id="274" name="Google Shape;274;g370c21ca85c_1_25"/>
          <p:cNvCxnSpPr/>
          <p:nvPr/>
        </p:nvCxnSpPr>
        <p:spPr>
          <a:xfrm>
            <a:off x="11148060" y="973950"/>
            <a:ext cx="4181700" cy="0"/>
          </a:xfrm>
          <a:prstGeom prst="straightConnector1">
            <a:avLst/>
          </a:prstGeom>
          <a:noFill/>
          <a:ln cap="flat" cmpd="sng" w="76200">
            <a:solidFill>
              <a:srgbClr val="0F4662"/>
            </a:solidFill>
            <a:prstDash val="solid"/>
            <a:round/>
            <a:headEnd len="sm" w="sm" type="none"/>
            <a:tailEnd len="sm" w="sm" type="none"/>
          </a:ln>
        </p:spPr>
      </p:cxnSp>
      <p:pic>
        <p:nvPicPr>
          <p:cNvPr id="275" name="Google Shape;275;g370c21ca85c_1_25" title="photo.jpeg"/>
          <p:cNvPicPr preferRelativeResize="0"/>
          <p:nvPr/>
        </p:nvPicPr>
        <p:blipFill rotWithShape="1">
          <a:blip r:embed="rId3">
            <a:alphaModFix/>
          </a:blip>
          <a:srcRect b="17414" l="7108" r="7763" t="7199"/>
          <a:stretch/>
        </p:blipFill>
        <p:spPr>
          <a:xfrm>
            <a:off x="16217025" y="0"/>
            <a:ext cx="2070976" cy="2478352"/>
          </a:xfrm>
          <a:prstGeom prst="rect">
            <a:avLst/>
          </a:prstGeom>
          <a:noFill/>
          <a:ln>
            <a:noFill/>
          </a:ln>
        </p:spPr>
      </p:pic>
      <p:pic>
        <p:nvPicPr>
          <p:cNvPr id="276" name="Google Shape;276;g370c21ca85c_1_25" title="Slide 18.mp3">
            <a:hlinkClick r:id="rId4"/>
          </p:cNvPr>
          <p:cNvPicPr preferRelativeResize="0"/>
          <p:nvPr/>
        </p:nvPicPr>
        <p:blipFill>
          <a:blip r:embed="rId5">
            <a:alphaModFix/>
          </a:blip>
          <a:stretch>
            <a:fillRect/>
          </a:stretch>
        </p:blipFill>
        <p:spPr>
          <a:xfrm>
            <a:off x="103950" y="120928"/>
            <a:ext cx="457200" cy="457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280" name="Shape 280"/>
        <p:cNvGrpSpPr/>
        <p:nvPr/>
      </p:nvGrpSpPr>
      <p:grpSpPr>
        <a:xfrm>
          <a:off x="0" y="0"/>
          <a:ext cx="0" cy="0"/>
          <a:chOff x="0" y="0"/>
          <a:chExt cx="0" cy="0"/>
        </a:xfrm>
      </p:grpSpPr>
      <p:sp>
        <p:nvSpPr>
          <p:cNvPr id="281" name="Google Shape;281;g370c21ca85c_1_35"/>
          <p:cNvSpPr txBox="1"/>
          <p:nvPr/>
        </p:nvSpPr>
        <p:spPr>
          <a:xfrm>
            <a:off x="467275" y="627600"/>
            <a:ext cx="11135700" cy="6927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4500">
                <a:solidFill>
                  <a:srgbClr val="0F4662"/>
                </a:solidFill>
                <a:latin typeface="Cormorant Garamond"/>
                <a:ea typeface="Cormorant Garamond"/>
                <a:cs typeface="Cormorant Garamond"/>
                <a:sym typeface="Cormorant Garamond"/>
              </a:rPr>
              <a:t>Hardware Component (Power Source) </a:t>
            </a:r>
            <a:endParaRPr sz="4500"/>
          </a:p>
        </p:txBody>
      </p:sp>
      <p:sp>
        <p:nvSpPr>
          <p:cNvPr id="282" name="Google Shape;282;g370c21ca85c_1_35"/>
          <p:cNvSpPr txBox="1"/>
          <p:nvPr/>
        </p:nvSpPr>
        <p:spPr>
          <a:xfrm>
            <a:off x="10763400" y="-12"/>
            <a:ext cx="7524600" cy="10287000"/>
          </a:xfrm>
          <a:prstGeom prst="rect">
            <a:avLst/>
          </a:prstGeom>
          <a:solidFill>
            <a:srgbClr val="DBE5EA"/>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rPr lang="en-US" sz="2500">
                <a:solidFill>
                  <a:schemeClr val="dk2"/>
                </a:solidFill>
                <a:latin typeface="Quicksand"/>
                <a:ea typeface="Quicksand"/>
                <a:cs typeface="Quicksand"/>
                <a:sym typeface="Quicksand"/>
              </a:rPr>
              <a:t>We used a 18650 Li-ion cell due to its compact form factor and high capacity (~2600–3500 mAh) for extended operation.</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p:txBody>
      </p:sp>
      <p:cxnSp>
        <p:nvCxnSpPr>
          <p:cNvPr id="283" name="Google Shape;283;g370c21ca85c_1_35"/>
          <p:cNvCxnSpPr/>
          <p:nvPr/>
        </p:nvCxnSpPr>
        <p:spPr>
          <a:xfrm>
            <a:off x="11148060" y="973950"/>
            <a:ext cx="4181700" cy="0"/>
          </a:xfrm>
          <a:prstGeom prst="straightConnector1">
            <a:avLst/>
          </a:prstGeom>
          <a:noFill/>
          <a:ln cap="flat" cmpd="sng" w="76200">
            <a:solidFill>
              <a:srgbClr val="0F4662"/>
            </a:solidFill>
            <a:prstDash val="solid"/>
            <a:round/>
            <a:headEnd len="sm" w="sm" type="none"/>
            <a:tailEnd len="sm" w="sm" type="none"/>
          </a:ln>
        </p:spPr>
      </p:cxnSp>
      <p:graphicFrame>
        <p:nvGraphicFramePr>
          <p:cNvPr id="284" name="Google Shape;284;g370c21ca85c_1_35"/>
          <p:cNvGraphicFramePr/>
          <p:nvPr/>
        </p:nvGraphicFramePr>
        <p:xfrm>
          <a:off x="786125" y="1769800"/>
          <a:ext cx="3000000" cy="3000000"/>
        </p:xfrm>
        <a:graphic>
          <a:graphicData uri="http://schemas.openxmlformats.org/drawingml/2006/table">
            <a:tbl>
              <a:tblPr>
                <a:noFill/>
                <a:tableStyleId>{4B78E84F-7192-4313-B081-81137C329F9F}</a:tableStyleId>
              </a:tblPr>
              <a:tblGrid>
                <a:gridCol w="2631825"/>
                <a:gridCol w="2837925"/>
                <a:gridCol w="3662350"/>
              </a:tblGrid>
              <a:tr h="431675">
                <a:tc>
                  <a:txBody>
                    <a:bodyPr/>
                    <a:lstStyle/>
                    <a:p>
                      <a:pPr indent="0" lvl="0" marL="0" rtl="0" algn="ctr">
                        <a:spcBef>
                          <a:spcPts val="0"/>
                        </a:spcBef>
                        <a:spcAft>
                          <a:spcPts val="0"/>
                        </a:spcAft>
                        <a:buNone/>
                      </a:pPr>
                      <a:r>
                        <a:rPr b="1" lang="en-US" sz="2100"/>
                        <a:t>Parameter</a:t>
                      </a:r>
                      <a:endParaRPr b="1" sz="21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b="1" lang="en-US" sz="2100"/>
                        <a:t>18650 Li-ion Battery</a:t>
                      </a:r>
                      <a:endParaRPr b="1" sz="21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b="1" lang="en-US" sz="2100"/>
                        <a:t>Flat Li-ion Pouch Battery</a:t>
                      </a:r>
                      <a:endParaRPr b="1" sz="21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r>
              <a:tr h="777000">
                <a:tc>
                  <a:txBody>
                    <a:bodyPr/>
                    <a:lstStyle/>
                    <a:p>
                      <a:pPr indent="0" lvl="0" marL="0" rtl="0" algn="ctr">
                        <a:spcBef>
                          <a:spcPts val="0"/>
                        </a:spcBef>
                        <a:spcAft>
                          <a:spcPts val="0"/>
                        </a:spcAft>
                        <a:buNone/>
                      </a:pPr>
                      <a:r>
                        <a:t/>
                      </a:r>
                      <a:endParaRPr b="1" sz="2100"/>
                    </a:p>
                    <a:p>
                      <a:pPr indent="0" lvl="0" marL="0" rtl="0" algn="ctr">
                        <a:spcBef>
                          <a:spcPts val="0"/>
                        </a:spcBef>
                        <a:spcAft>
                          <a:spcPts val="0"/>
                        </a:spcAft>
                        <a:buNone/>
                      </a:pPr>
                      <a:r>
                        <a:rPr b="1" lang="en-US" sz="2100"/>
                        <a:t>Form Factor</a:t>
                      </a:r>
                      <a:endParaRPr b="1" sz="2100"/>
                    </a:p>
                    <a:p>
                      <a:pPr indent="0" lvl="0" marL="0" rtl="0" algn="ctr">
                        <a:spcBef>
                          <a:spcPts val="0"/>
                        </a:spcBef>
                        <a:spcAft>
                          <a:spcPts val="0"/>
                        </a:spcAft>
                        <a:buNone/>
                      </a:pPr>
                      <a:r>
                        <a:t/>
                      </a:r>
                      <a:endParaRPr b="1" sz="21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100"/>
                        <a:t>Cylindrical (18mm x 65mm)</a:t>
                      </a:r>
                      <a:endParaRPr sz="21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2100"/>
                        <a:t>Flat, flexible pouch</a:t>
                      </a:r>
                      <a:endParaRPr sz="21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431675">
                <a:tc>
                  <a:txBody>
                    <a:bodyPr/>
                    <a:lstStyle/>
                    <a:p>
                      <a:pPr indent="0" lvl="0" marL="0" rtl="0" algn="ctr">
                        <a:spcBef>
                          <a:spcPts val="0"/>
                        </a:spcBef>
                        <a:spcAft>
                          <a:spcPts val="0"/>
                        </a:spcAft>
                        <a:buNone/>
                      </a:pPr>
                      <a:r>
                        <a:t/>
                      </a:r>
                      <a:endParaRPr b="1" sz="2100"/>
                    </a:p>
                    <a:p>
                      <a:pPr indent="0" lvl="0" marL="0" rtl="0" algn="ctr">
                        <a:spcBef>
                          <a:spcPts val="0"/>
                        </a:spcBef>
                        <a:spcAft>
                          <a:spcPts val="0"/>
                        </a:spcAft>
                        <a:buNone/>
                      </a:pPr>
                      <a:r>
                        <a:rPr b="1" lang="en-US" sz="2100"/>
                        <a:t>Capacity Range</a:t>
                      </a:r>
                      <a:endParaRPr b="1" sz="2100"/>
                    </a:p>
                    <a:p>
                      <a:pPr indent="0" lvl="0" marL="0" rtl="0" algn="ctr">
                        <a:spcBef>
                          <a:spcPts val="0"/>
                        </a:spcBef>
                        <a:spcAft>
                          <a:spcPts val="0"/>
                        </a:spcAft>
                        <a:buNone/>
                      </a:pPr>
                      <a:r>
                        <a:t/>
                      </a:r>
                      <a:endParaRPr b="1" sz="21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100"/>
                        <a:t>2500–3500mAh</a:t>
                      </a:r>
                      <a:endParaRPr sz="21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2100"/>
                        <a:t>1000–3000mAh</a:t>
                      </a:r>
                      <a:endParaRPr sz="21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431675">
                <a:tc>
                  <a:txBody>
                    <a:bodyPr/>
                    <a:lstStyle/>
                    <a:p>
                      <a:pPr indent="0" lvl="0" marL="0" rtl="0" algn="ctr">
                        <a:spcBef>
                          <a:spcPts val="0"/>
                        </a:spcBef>
                        <a:spcAft>
                          <a:spcPts val="0"/>
                        </a:spcAft>
                        <a:buNone/>
                      </a:pPr>
                      <a:r>
                        <a:t/>
                      </a:r>
                      <a:endParaRPr b="1" sz="2100"/>
                    </a:p>
                    <a:p>
                      <a:pPr indent="0" lvl="0" marL="0" rtl="0" algn="ctr">
                        <a:spcBef>
                          <a:spcPts val="0"/>
                        </a:spcBef>
                        <a:spcAft>
                          <a:spcPts val="0"/>
                        </a:spcAft>
                        <a:buNone/>
                      </a:pPr>
                      <a:r>
                        <a:rPr b="1" lang="en-US" sz="2100"/>
                        <a:t>Nominal Voltage</a:t>
                      </a:r>
                      <a:endParaRPr b="1" sz="2100"/>
                    </a:p>
                    <a:p>
                      <a:pPr indent="0" lvl="0" marL="0" rtl="0" algn="ctr">
                        <a:spcBef>
                          <a:spcPts val="0"/>
                        </a:spcBef>
                        <a:spcAft>
                          <a:spcPts val="0"/>
                        </a:spcAft>
                        <a:buNone/>
                      </a:pPr>
                      <a:r>
                        <a:t/>
                      </a:r>
                      <a:endParaRPr b="1" sz="21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100"/>
                        <a:t>3.7V</a:t>
                      </a:r>
                      <a:endParaRPr sz="21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2100"/>
                        <a:t>3.7V</a:t>
                      </a:r>
                      <a:endParaRPr sz="21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77000">
                <a:tc>
                  <a:txBody>
                    <a:bodyPr/>
                    <a:lstStyle/>
                    <a:p>
                      <a:pPr indent="0" lvl="0" marL="0" rtl="0" algn="ctr">
                        <a:spcBef>
                          <a:spcPts val="0"/>
                        </a:spcBef>
                        <a:spcAft>
                          <a:spcPts val="0"/>
                        </a:spcAft>
                        <a:buNone/>
                      </a:pPr>
                      <a:r>
                        <a:rPr b="1" lang="en-US" sz="2100"/>
                        <a:t>Energy Density</a:t>
                      </a:r>
                      <a:endParaRPr b="1" sz="21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100"/>
                        <a:t>High (~150–200 Wh/kg)</a:t>
                      </a:r>
                      <a:endParaRPr sz="21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2100"/>
                        <a:t>Medium to High (~130–180 Wh/kg)</a:t>
                      </a:r>
                      <a:endParaRPr sz="21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431675">
                <a:tc>
                  <a:txBody>
                    <a:bodyPr/>
                    <a:lstStyle/>
                    <a:p>
                      <a:pPr indent="0" lvl="0" marL="0" rtl="0" algn="ctr">
                        <a:spcBef>
                          <a:spcPts val="0"/>
                        </a:spcBef>
                        <a:spcAft>
                          <a:spcPts val="0"/>
                        </a:spcAft>
                        <a:buNone/>
                      </a:pPr>
                      <a:r>
                        <a:rPr b="1" lang="en-US" sz="2100"/>
                        <a:t>Cycle Life</a:t>
                      </a:r>
                      <a:endParaRPr b="1" sz="2100"/>
                    </a:p>
                    <a:p>
                      <a:pPr indent="0" lvl="0" marL="0" rtl="0" algn="ctr">
                        <a:spcBef>
                          <a:spcPts val="0"/>
                        </a:spcBef>
                        <a:spcAft>
                          <a:spcPts val="0"/>
                        </a:spcAft>
                        <a:buNone/>
                      </a:pPr>
                      <a:r>
                        <a:t/>
                      </a:r>
                      <a:endParaRPr b="1" sz="21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100"/>
                        <a:t>~300–500 cycles</a:t>
                      </a:r>
                      <a:endParaRPr sz="21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2100"/>
                        <a:t>~300–400 cycles</a:t>
                      </a:r>
                      <a:endParaRPr sz="21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431675">
                <a:tc>
                  <a:txBody>
                    <a:bodyPr/>
                    <a:lstStyle/>
                    <a:p>
                      <a:pPr indent="0" lvl="0" marL="0" rtl="0" algn="ctr">
                        <a:spcBef>
                          <a:spcPts val="0"/>
                        </a:spcBef>
                        <a:spcAft>
                          <a:spcPts val="0"/>
                        </a:spcAft>
                        <a:buNone/>
                      </a:pPr>
                      <a:r>
                        <a:rPr b="1" lang="en-US" sz="2100"/>
                        <a:t>Self-Discharge Rate</a:t>
                      </a:r>
                      <a:endParaRPr b="1" sz="2100"/>
                    </a:p>
                    <a:p>
                      <a:pPr indent="0" lvl="0" marL="0" rtl="0" algn="ctr">
                        <a:spcBef>
                          <a:spcPts val="0"/>
                        </a:spcBef>
                        <a:spcAft>
                          <a:spcPts val="0"/>
                        </a:spcAft>
                        <a:buNone/>
                      </a:pPr>
                      <a:r>
                        <a:t/>
                      </a:r>
                      <a:endParaRPr b="1" sz="21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100"/>
                        <a:t>Low</a:t>
                      </a:r>
                      <a:endParaRPr sz="21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2100"/>
                        <a:t>Low</a:t>
                      </a:r>
                      <a:endParaRPr sz="21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431675">
                <a:tc>
                  <a:txBody>
                    <a:bodyPr/>
                    <a:lstStyle/>
                    <a:p>
                      <a:pPr indent="0" lvl="0" marL="0" rtl="0" algn="ctr">
                        <a:spcBef>
                          <a:spcPts val="0"/>
                        </a:spcBef>
                        <a:spcAft>
                          <a:spcPts val="0"/>
                        </a:spcAft>
                        <a:buNone/>
                      </a:pPr>
                      <a:r>
                        <a:rPr b="1" lang="en-US" sz="2100"/>
                        <a:t>Weight</a:t>
                      </a:r>
                      <a:endParaRPr b="1" sz="2100"/>
                    </a:p>
                    <a:p>
                      <a:pPr indent="0" lvl="0" marL="0" rtl="0" algn="ctr">
                        <a:spcBef>
                          <a:spcPts val="0"/>
                        </a:spcBef>
                        <a:spcAft>
                          <a:spcPts val="0"/>
                        </a:spcAft>
                        <a:buNone/>
                      </a:pPr>
                      <a:r>
                        <a:t/>
                      </a:r>
                      <a:endParaRPr b="1" sz="21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100"/>
                        <a:t>Moderate</a:t>
                      </a:r>
                      <a:endParaRPr sz="21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2100"/>
                        <a:t>Lightweight</a:t>
                      </a:r>
                      <a:endParaRPr sz="21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431675">
                <a:tc>
                  <a:txBody>
                    <a:bodyPr/>
                    <a:lstStyle/>
                    <a:p>
                      <a:pPr indent="0" lvl="0" marL="0" rtl="0" algn="ctr">
                        <a:spcBef>
                          <a:spcPts val="0"/>
                        </a:spcBef>
                        <a:spcAft>
                          <a:spcPts val="0"/>
                        </a:spcAft>
                        <a:buNone/>
                      </a:pPr>
                      <a:r>
                        <a:rPr b="1" lang="en-US" sz="2100"/>
                        <a:t>Durability</a:t>
                      </a:r>
                      <a:endParaRPr b="1" sz="2100"/>
                    </a:p>
                    <a:p>
                      <a:pPr indent="0" lvl="0" marL="0" rtl="0" algn="ctr">
                        <a:spcBef>
                          <a:spcPts val="0"/>
                        </a:spcBef>
                        <a:spcAft>
                          <a:spcPts val="0"/>
                        </a:spcAft>
                        <a:buNone/>
                      </a:pPr>
                      <a:r>
                        <a:t/>
                      </a:r>
                      <a:endParaRPr b="1" sz="21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100"/>
                        <a:t>High (sturdy casing)</a:t>
                      </a:r>
                      <a:endParaRPr sz="21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2100"/>
                        <a:t>Lower (soft pouch)</a:t>
                      </a:r>
                      <a:endParaRPr sz="21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77000">
                <a:tc>
                  <a:txBody>
                    <a:bodyPr/>
                    <a:lstStyle/>
                    <a:p>
                      <a:pPr indent="0" lvl="0" marL="0" rtl="0" algn="ctr">
                        <a:spcBef>
                          <a:spcPts val="0"/>
                        </a:spcBef>
                        <a:spcAft>
                          <a:spcPts val="0"/>
                        </a:spcAft>
                        <a:buNone/>
                      </a:pPr>
                      <a:r>
                        <a:rPr b="1" lang="en-US" sz="2100"/>
                        <a:t>Integration Flexibility</a:t>
                      </a:r>
                      <a:endParaRPr b="1" sz="2100"/>
                    </a:p>
                    <a:p>
                      <a:pPr indent="0" lvl="0" marL="0" rtl="0" algn="ctr">
                        <a:spcBef>
                          <a:spcPts val="0"/>
                        </a:spcBef>
                        <a:spcAft>
                          <a:spcPts val="0"/>
                        </a:spcAft>
                        <a:buNone/>
                      </a:pPr>
                      <a:r>
                        <a:t/>
                      </a:r>
                      <a:endParaRPr b="1" sz="21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100"/>
                        <a:t>Moderate</a:t>
                      </a:r>
                      <a:endParaRPr sz="21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2100"/>
                        <a:t>High (thin/slim)</a:t>
                      </a:r>
                      <a:endParaRPr sz="21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bl>
          </a:graphicData>
        </a:graphic>
      </p:graphicFrame>
      <p:pic>
        <p:nvPicPr>
          <p:cNvPr id="285" name="Google Shape;285;g370c21ca85c_1_35" title="photo.jpeg"/>
          <p:cNvPicPr preferRelativeResize="0"/>
          <p:nvPr/>
        </p:nvPicPr>
        <p:blipFill rotWithShape="1">
          <a:blip r:embed="rId3">
            <a:alphaModFix/>
          </a:blip>
          <a:srcRect b="17414" l="7108" r="7763" t="7199"/>
          <a:stretch/>
        </p:blipFill>
        <p:spPr>
          <a:xfrm>
            <a:off x="16217025" y="0"/>
            <a:ext cx="2070976" cy="2478352"/>
          </a:xfrm>
          <a:prstGeom prst="rect">
            <a:avLst/>
          </a:prstGeom>
          <a:noFill/>
          <a:ln>
            <a:noFill/>
          </a:ln>
        </p:spPr>
      </p:pic>
      <p:pic>
        <p:nvPicPr>
          <p:cNvPr id="286" name="Google Shape;286;g370c21ca85c_1_35" title="Slide 19.mp3">
            <a:hlinkClick r:id="rId4"/>
          </p:cNvPr>
          <p:cNvPicPr preferRelativeResize="0"/>
          <p:nvPr/>
        </p:nvPicPr>
        <p:blipFill>
          <a:blip r:embed="rId5">
            <a:alphaModFix/>
          </a:blip>
          <a:stretch>
            <a:fillRect/>
          </a:stretch>
        </p:blipFill>
        <p:spPr>
          <a:xfrm>
            <a:off x="106625" y="170400"/>
            <a:ext cx="457200" cy="457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67" name="Shape 67"/>
        <p:cNvGrpSpPr/>
        <p:nvPr/>
      </p:nvGrpSpPr>
      <p:grpSpPr>
        <a:xfrm>
          <a:off x="0" y="0"/>
          <a:ext cx="0" cy="0"/>
          <a:chOff x="0" y="0"/>
          <a:chExt cx="0" cy="0"/>
        </a:xfrm>
      </p:grpSpPr>
      <p:grpSp>
        <p:nvGrpSpPr>
          <p:cNvPr id="68" name="Google Shape;68;p2"/>
          <p:cNvGrpSpPr/>
          <p:nvPr/>
        </p:nvGrpSpPr>
        <p:grpSpPr>
          <a:xfrm>
            <a:off x="0" y="-180826"/>
            <a:ext cx="18288000" cy="4280312"/>
            <a:chOff x="0" y="-47625"/>
            <a:chExt cx="4816593" cy="1127325"/>
          </a:xfrm>
        </p:grpSpPr>
        <p:sp>
          <p:nvSpPr>
            <p:cNvPr id="69" name="Google Shape;69;p2"/>
            <p:cNvSpPr/>
            <p:nvPr/>
          </p:nvSpPr>
          <p:spPr>
            <a:xfrm>
              <a:off x="0" y="0"/>
              <a:ext cx="4816592" cy="1079700"/>
            </a:xfrm>
            <a:custGeom>
              <a:rect b="b" l="l" r="r" t="t"/>
              <a:pathLst>
                <a:path extrusionOk="0" h="1079700" w="4816592">
                  <a:moveTo>
                    <a:pt x="0" y="0"/>
                  </a:moveTo>
                  <a:lnTo>
                    <a:pt x="4816592" y="0"/>
                  </a:lnTo>
                  <a:lnTo>
                    <a:pt x="4816592" y="1079700"/>
                  </a:lnTo>
                  <a:lnTo>
                    <a:pt x="0" y="1079700"/>
                  </a:lnTo>
                  <a:close/>
                </a:path>
              </a:pathLst>
            </a:custGeom>
            <a:solidFill>
              <a:srgbClr val="DBE5EA"/>
            </a:solidFill>
            <a:ln>
              <a:noFill/>
            </a:ln>
          </p:spPr>
        </p:sp>
        <p:sp>
          <p:nvSpPr>
            <p:cNvPr id="70" name="Google Shape;70;p2"/>
            <p:cNvSpPr txBox="1"/>
            <p:nvPr/>
          </p:nvSpPr>
          <p:spPr>
            <a:xfrm>
              <a:off x="0" y="-47625"/>
              <a:ext cx="4816593" cy="1127325"/>
            </a:xfrm>
            <a:prstGeom prst="rect">
              <a:avLst/>
            </a:prstGeom>
            <a:noFill/>
            <a:ln>
              <a:noFill/>
            </a:ln>
          </p:spPr>
          <p:txBody>
            <a:bodyPr anchorCtr="0" anchor="ctr" bIns="50800" lIns="50800" spcFirstLastPara="1" rIns="50800" wrap="square" tIns="50800">
              <a:noAutofit/>
            </a:bodyPr>
            <a:lstStyle/>
            <a:p>
              <a:pPr indent="0" lvl="0" marL="0" marR="0" rtl="0" algn="ctr">
                <a:lnSpc>
                  <a:spcPct val="2051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71" name="Google Shape;71;p2"/>
          <p:cNvSpPr txBox="1"/>
          <p:nvPr/>
        </p:nvSpPr>
        <p:spPr>
          <a:xfrm>
            <a:off x="1028700" y="599709"/>
            <a:ext cx="9914964" cy="1085215"/>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6399" u="none" cap="none" strike="noStrike">
                <a:solidFill>
                  <a:srgbClr val="0F4662"/>
                </a:solidFill>
                <a:latin typeface="Cormorant Garamond"/>
                <a:ea typeface="Cormorant Garamond"/>
                <a:cs typeface="Cormorant Garamond"/>
                <a:sym typeface="Cormorant Garamond"/>
              </a:rPr>
              <a:t>Team Members</a:t>
            </a:r>
            <a:endParaRPr/>
          </a:p>
        </p:txBody>
      </p:sp>
      <p:sp>
        <p:nvSpPr>
          <p:cNvPr id="72" name="Google Shape;72;p2"/>
          <p:cNvSpPr txBox="1"/>
          <p:nvPr/>
        </p:nvSpPr>
        <p:spPr>
          <a:xfrm>
            <a:off x="6620098" y="5033904"/>
            <a:ext cx="5017320" cy="461280"/>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b="1" i="0" lang="en-US" sz="2799" u="none" cap="none" strike="noStrike">
                <a:solidFill>
                  <a:srgbClr val="0F4662"/>
                </a:solidFill>
                <a:latin typeface="Quicksand"/>
                <a:ea typeface="Quicksand"/>
                <a:cs typeface="Quicksand"/>
                <a:sym typeface="Quicksand"/>
              </a:rPr>
              <a:t>Brennan Russell</a:t>
            </a:r>
            <a:endParaRPr/>
          </a:p>
        </p:txBody>
      </p:sp>
      <p:sp>
        <p:nvSpPr>
          <p:cNvPr id="73" name="Google Shape;73;p2"/>
          <p:cNvSpPr txBox="1"/>
          <p:nvPr/>
        </p:nvSpPr>
        <p:spPr>
          <a:xfrm>
            <a:off x="6589618" y="5620376"/>
            <a:ext cx="5017320" cy="41529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F4662"/>
                </a:solidFill>
                <a:latin typeface="Quicksand"/>
                <a:ea typeface="Quicksand"/>
                <a:cs typeface="Quicksand"/>
                <a:sym typeface="Quicksand"/>
              </a:rPr>
              <a:t>Electrical Engineering</a:t>
            </a:r>
            <a:endParaRPr/>
          </a:p>
        </p:txBody>
      </p:sp>
      <p:sp>
        <p:nvSpPr>
          <p:cNvPr id="74" name="Google Shape;74;p2"/>
          <p:cNvSpPr txBox="1"/>
          <p:nvPr/>
        </p:nvSpPr>
        <p:spPr>
          <a:xfrm>
            <a:off x="12243932" y="5029027"/>
            <a:ext cx="5017320" cy="461280"/>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b="1" i="0" lang="en-US" sz="2799" u="none" cap="none" strike="noStrike">
                <a:solidFill>
                  <a:srgbClr val="0F4662"/>
                </a:solidFill>
                <a:latin typeface="Quicksand"/>
                <a:ea typeface="Quicksand"/>
                <a:cs typeface="Quicksand"/>
                <a:sym typeface="Quicksand"/>
              </a:rPr>
              <a:t>Sharifah Alselahi </a:t>
            </a:r>
            <a:endParaRPr/>
          </a:p>
        </p:txBody>
      </p:sp>
      <p:sp>
        <p:nvSpPr>
          <p:cNvPr id="75" name="Google Shape;75;p2"/>
          <p:cNvSpPr txBox="1"/>
          <p:nvPr/>
        </p:nvSpPr>
        <p:spPr>
          <a:xfrm>
            <a:off x="12584270" y="5560253"/>
            <a:ext cx="5017320" cy="400879"/>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F4662"/>
                </a:solidFill>
                <a:latin typeface="Quicksand"/>
                <a:ea typeface="Quicksand"/>
                <a:cs typeface="Quicksand"/>
                <a:sym typeface="Quicksand"/>
              </a:rPr>
              <a:t>Computer Engineering </a:t>
            </a:r>
            <a:endParaRPr/>
          </a:p>
        </p:txBody>
      </p:sp>
      <p:sp>
        <p:nvSpPr>
          <p:cNvPr id="76" name="Google Shape;76;p2"/>
          <p:cNvSpPr txBox="1"/>
          <p:nvPr/>
        </p:nvSpPr>
        <p:spPr>
          <a:xfrm>
            <a:off x="3330057" y="8313034"/>
            <a:ext cx="5017320" cy="461280"/>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b="1" i="0" lang="en-US" sz="2799" u="none" cap="none" strike="noStrike">
                <a:solidFill>
                  <a:srgbClr val="0F4662"/>
                </a:solidFill>
                <a:latin typeface="Quicksand"/>
                <a:ea typeface="Quicksand"/>
                <a:cs typeface="Quicksand"/>
                <a:sym typeface="Quicksand"/>
              </a:rPr>
              <a:t>Deon McCoy</a:t>
            </a:r>
            <a:endParaRPr/>
          </a:p>
        </p:txBody>
      </p:sp>
      <p:sp>
        <p:nvSpPr>
          <p:cNvPr id="77" name="Google Shape;77;p2"/>
          <p:cNvSpPr txBox="1"/>
          <p:nvPr/>
        </p:nvSpPr>
        <p:spPr>
          <a:xfrm>
            <a:off x="507940" y="5565130"/>
            <a:ext cx="5017320" cy="41529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F4662"/>
                </a:solidFill>
                <a:latin typeface="Quicksand"/>
                <a:ea typeface="Quicksand"/>
                <a:cs typeface="Quicksand"/>
                <a:sym typeface="Quicksand"/>
              </a:rPr>
              <a:t>Computer Engineering </a:t>
            </a:r>
            <a:endParaRPr/>
          </a:p>
        </p:txBody>
      </p:sp>
      <p:cxnSp>
        <p:nvCxnSpPr>
          <p:cNvPr id="78" name="Google Shape;78;p2"/>
          <p:cNvCxnSpPr/>
          <p:nvPr/>
        </p:nvCxnSpPr>
        <p:spPr>
          <a:xfrm>
            <a:off x="5838718" y="9486900"/>
            <a:ext cx="6492240" cy="0"/>
          </a:xfrm>
          <a:prstGeom prst="straightConnector1">
            <a:avLst/>
          </a:prstGeom>
          <a:noFill/>
          <a:ln cap="flat" cmpd="sng" w="76200">
            <a:solidFill>
              <a:srgbClr val="0F4662"/>
            </a:solidFill>
            <a:prstDash val="solid"/>
            <a:round/>
            <a:headEnd len="sm" w="sm" type="none"/>
            <a:tailEnd len="sm" w="sm" type="none"/>
          </a:ln>
        </p:spPr>
      </p:cxnSp>
      <p:sp>
        <p:nvSpPr>
          <p:cNvPr id="79" name="Google Shape;79;p2"/>
          <p:cNvSpPr/>
          <p:nvPr/>
        </p:nvSpPr>
        <p:spPr>
          <a:xfrm>
            <a:off x="8153400" y="9791700"/>
            <a:ext cx="1679997" cy="249900"/>
          </a:xfrm>
          <a:custGeom>
            <a:rect b="b" l="l" r="r" t="t"/>
            <a:pathLst>
              <a:path extrusionOk="0" h="249900" w="1679997">
                <a:moveTo>
                  <a:pt x="0" y="0"/>
                </a:moveTo>
                <a:lnTo>
                  <a:pt x="1679998" y="0"/>
                </a:lnTo>
                <a:lnTo>
                  <a:pt x="1679998" y="249900"/>
                </a:lnTo>
                <a:lnTo>
                  <a:pt x="0" y="249900"/>
                </a:lnTo>
                <a:lnTo>
                  <a:pt x="0" y="0"/>
                </a:lnTo>
                <a:close/>
              </a:path>
            </a:pathLst>
          </a:custGeom>
          <a:blipFill rotWithShape="1">
            <a:blip r:embed="rId3">
              <a:alphaModFix/>
            </a:blip>
            <a:stretch>
              <a:fillRect b="0" l="0" r="0" t="0"/>
            </a:stretch>
          </a:blipFill>
          <a:ln>
            <a:noFill/>
          </a:ln>
        </p:spPr>
      </p:sp>
      <p:sp>
        <p:nvSpPr>
          <p:cNvPr id="80" name="Google Shape;80;p2"/>
          <p:cNvSpPr txBox="1"/>
          <p:nvPr/>
        </p:nvSpPr>
        <p:spPr>
          <a:xfrm>
            <a:off x="806157" y="5029027"/>
            <a:ext cx="5017320" cy="468013"/>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b="1" i="0" lang="en-US" sz="2799" u="none" cap="none" strike="noStrike">
                <a:solidFill>
                  <a:srgbClr val="0F4662"/>
                </a:solidFill>
                <a:latin typeface="Quicksand"/>
                <a:ea typeface="Quicksand"/>
                <a:cs typeface="Quicksand"/>
                <a:sym typeface="Quicksand"/>
              </a:rPr>
              <a:t>Evans Bakire</a:t>
            </a:r>
            <a:endParaRPr b="1" i="0" sz="2799" u="none" cap="none" strike="noStrike">
              <a:solidFill>
                <a:srgbClr val="0F4662"/>
              </a:solidFill>
              <a:latin typeface="Quicksand"/>
              <a:ea typeface="Quicksand"/>
              <a:cs typeface="Quicksand"/>
              <a:sym typeface="Quicksand"/>
            </a:endParaRPr>
          </a:p>
        </p:txBody>
      </p:sp>
      <p:sp>
        <p:nvSpPr>
          <p:cNvPr id="81" name="Google Shape;81;p2"/>
          <p:cNvSpPr txBox="1"/>
          <p:nvPr/>
        </p:nvSpPr>
        <p:spPr>
          <a:xfrm>
            <a:off x="3477522" y="8937749"/>
            <a:ext cx="5017320" cy="41529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F4662"/>
                </a:solidFill>
                <a:latin typeface="Quicksand"/>
                <a:ea typeface="Quicksand"/>
                <a:cs typeface="Quicksand"/>
                <a:sym typeface="Quicksand"/>
              </a:rPr>
              <a:t>Electrical Engineering</a:t>
            </a:r>
            <a:endParaRPr/>
          </a:p>
        </p:txBody>
      </p:sp>
      <p:sp>
        <p:nvSpPr>
          <p:cNvPr id="82" name="Google Shape;82;p2"/>
          <p:cNvSpPr txBox="1"/>
          <p:nvPr/>
        </p:nvSpPr>
        <p:spPr>
          <a:xfrm>
            <a:off x="10092358" y="8937749"/>
            <a:ext cx="5017320" cy="400879"/>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F4662"/>
                </a:solidFill>
                <a:latin typeface="Quicksand"/>
                <a:ea typeface="Quicksand"/>
                <a:cs typeface="Quicksand"/>
                <a:sym typeface="Quicksand"/>
              </a:rPr>
              <a:t>Computer Engineering </a:t>
            </a:r>
            <a:endParaRPr/>
          </a:p>
        </p:txBody>
      </p:sp>
      <p:sp>
        <p:nvSpPr>
          <p:cNvPr id="83" name="Google Shape;83;p2"/>
          <p:cNvSpPr txBox="1"/>
          <p:nvPr/>
        </p:nvSpPr>
        <p:spPr>
          <a:xfrm>
            <a:off x="10092358" y="8317683"/>
            <a:ext cx="5017320" cy="461280"/>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b="1" i="0" lang="en-US" sz="2799" u="none" cap="none" strike="noStrike">
                <a:solidFill>
                  <a:srgbClr val="0F4662"/>
                </a:solidFill>
                <a:latin typeface="Quicksand"/>
                <a:ea typeface="Quicksand"/>
                <a:cs typeface="Quicksand"/>
                <a:sym typeface="Quicksand"/>
              </a:rPr>
              <a:t>Yussef Abdelbary</a:t>
            </a:r>
            <a:endParaRPr b="1" i="0" sz="2799" u="none" cap="none" strike="noStrike">
              <a:solidFill>
                <a:srgbClr val="0F4662"/>
              </a:solidFill>
              <a:latin typeface="Quicksand"/>
              <a:ea typeface="Quicksand"/>
              <a:cs typeface="Quicksand"/>
              <a:sym typeface="Quicksand"/>
            </a:endParaRPr>
          </a:p>
        </p:txBody>
      </p:sp>
      <p:pic>
        <p:nvPicPr>
          <p:cNvPr id="84" name="Google Shape;84;p2" title="1710814166751.jpeg"/>
          <p:cNvPicPr preferRelativeResize="0"/>
          <p:nvPr/>
        </p:nvPicPr>
        <p:blipFill rotWithShape="1">
          <a:blip r:embed="rId4">
            <a:alphaModFix/>
          </a:blip>
          <a:srcRect b="0" l="0" r="0" t="0"/>
          <a:stretch/>
        </p:blipFill>
        <p:spPr>
          <a:xfrm>
            <a:off x="1939201" y="2343541"/>
            <a:ext cx="2751300" cy="2751300"/>
          </a:xfrm>
          <a:prstGeom prst="ellipse">
            <a:avLst/>
          </a:prstGeom>
          <a:noFill/>
          <a:ln>
            <a:noFill/>
          </a:ln>
        </p:spPr>
      </p:pic>
      <p:pic>
        <p:nvPicPr>
          <p:cNvPr id="85" name="Google Shape;85;p2" title="IMG_3679 2.jpg"/>
          <p:cNvPicPr preferRelativeResize="0"/>
          <p:nvPr/>
        </p:nvPicPr>
        <p:blipFill rotWithShape="1">
          <a:blip r:embed="rId5">
            <a:alphaModFix/>
          </a:blip>
          <a:srcRect b="0" l="5204" r="5213" t="0"/>
          <a:stretch/>
        </p:blipFill>
        <p:spPr>
          <a:xfrm>
            <a:off x="7768382" y="2119238"/>
            <a:ext cx="2751300" cy="2751300"/>
          </a:xfrm>
          <a:prstGeom prst="ellipse">
            <a:avLst/>
          </a:prstGeom>
          <a:noFill/>
          <a:ln>
            <a:noFill/>
          </a:ln>
        </p:spPr>
      </p:pic>
      <p:pic>
        <p:nvPicPr>
          <p:cNvPr id="86" name="Google Shape;86;p2" title="photo.jpeg"/>
          <p:cNvPicPr preferRelativeResize="0"/>
          <p:nvPr/>
        </p:nvPicPr>
        <p:blipFill rotWithShape="1">
          <a:blip r:embed="rId6">
            <a:alphaModFix/>
          </a:blip>
          <a:srcRect b="13001" l="0" r="0" t="13001"/>
          <a:stretch/>
        </p:blipFill>
        <p:spPr>
          <a:xfrm>
            <a:off x="13258800" y="2277796"/>
            <a:ext cx="2751300" cy="2751300"/>
          </a:xfrm>
          <a:prstGeom prst="ellipse">
            <a:avLst/>
          </a:prstGeom>
          <a:noFill/>
          <a:ln>
            <a:noFill/>
          </a:ln>
        </p:spPr>
      </p:pic>
      <p:pic>
        <p:nvPicPr>
          <p:cNvPr id="87" name="Google Shape;87;p2"/>
          <p:cNvPicPr preferRelativeResize="0"/>
          <p:nvPr/>
        </p:nvPicPr>
        <p:blipFill rotWithShape="1">
          <a:blip r:embed="rId7">
            <a:alphaModFix/>
          </a:blip>
          <a:srcRect b="0" l="39" r="39" t="0"/>
          <a:stretch/>
        </p:blipFill>
        <p:spPr>
          <a:xfrm>
            <a:off x="4463054" y="5640614"/>
            <a:ext cx="2751300" cy="2751300"/>
          </a:xfrm>
          <a:prstGeom prst="ellipse">
            <a:avLst/>
          </a:prstGeom>
          <a:noFill/>
          <a:ln>
            <a:noFill/>
          </a:ln>
        </p:spPr>
      </p:pic>
      <p:pic>
        <p:nvPicPr>
          <p:cNvPr id="88" name="Google Shape;88;p2" title="IMG_4189.png"/>
          <p:cNvPicPr preferRelativeResize="0"/>
          <p:nvPr/>
        </p:nvPicPr>
        <p:blipFill rotWithShape="1">
          <a:blip r:embed="rId8">
            <a:alphaModFix/>
          </a:blip>
          <a:srcRect b="26901" l="0" r="0" t="26906"/>
          <a:stretch/>
        </p:blipFill>
        <p:spPr>
          <a:xfrm>
            <a:off x="10943679" y="5528343"/>
            <a:ext cx="2751300" cy="2751300"/>
          </a:xfrm>
          <a:prstGeom prst="ellipse">
            <a:avLst/>
          </a:prstGeom>
          <a:noFill/>
          <a:ln>
            <a:noFill/>
          </a:ln>
        </p:spPr>
      </p:pic>
      <p:pic>
        <p:nvPicPr>
          <p:cNvPr id="89" name="Google Shape;89;p2" title="photo.jpeg"/>
          <p:cNvPicPr preferRelativeResize="0"/>
          <p:nvPr/>
        </p:nvPicPr>
        <p:blipFill rotWithShape="1">
          <a:blip r:embed="rId6">
            <a:alphaModFix/>
          </a:blip>
          <a:srcRect b="17414" l="7108" r="7763" t="7199"/>
          <a:stretch/>
        </p:blipFill>
        <p:spPr>
          <a:xfrm>
            <a:off x="16217025" y="0"/>
            <a:ext cx="2070976" cy="2478352"/>
          </a:xfrm>
          <a:prstGeom prst="rect">
            <a:avLst/>
          </a:prstGeom>
          <a:noFill/>
          <a:ln>
            <a:noFill/>
          </a:ln>
        </p:spPr>
      </p:pic>
      <p:pic>
        <p:nvPicPr>
          <p:cNvPr id="90" name="Google Shape;90;p2" title="Slide-2.mp3">
            <a:hlinkClick r:id="rId9"/>
          </p:cNvPr>
          <p:cNvPicPr preferRelativeResize="0"/>
          <p:nvPr/>
        </p:nvPicPr>
        <p:blipFill>
          <a:blip r:embed="rId10">
            <a:alphaModFix/>
          </a:blip>
          <a:stretch>
            <a:fillRect/>
          </a:stretch>
        </p:blipFill>
        <p:spPr>
          <a:xfrm>
            <a:off x="152400" y="142495"/>
            <a:ext cx="457200" cy="4572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290" name="Shape 290"/>
        <p:cNvGrpSpPr/>
        <p:nvPr/>
      </p:nvGrpSpPr>
      <p:grpSpPr>
        <a:xfrm>
          <a:off x="0" y="0"/>
          <a:ext cx="0" cy="0"/>
          <a:chOff x="0" y="0"/>
          <a:chExt cx="0" cy="0"/>
        </a:xfrm>
      </p:grpSpPr>
      <p:sp>
        <p:nvSpPr>
          <p:cNvPr id="291" name="Google Shape;291;g370c21ca85c_1_44"/>
          <p:cNvSpPr txBox="1"/>
          <p:nvPr/>
        </p:nvSpPr>
        <p:spPr>
          <a:xfrm>
            <a:off x="467275" y="627600"/>
            <a:ext cx="11135700" cy="6927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4500">
                <a:solidFill>
                  <a:srgbClr val="0F4662"/>
                </a:solidFill>
                <a:latin typeface="Cormorant Garamond"/>
                <a:ea typeface="Cormorant Garamond"/>
                <a:cs typeface="Cormorant Garamond"/>
                <a:sym typeface="Cormorant Garamond"/>
              </a:rPr>
              <a:t>Hardware Technology (</a:t>
            </a:r>
            <a:r>
              <a:rPr b="1" i="1" lang="en-US" sz="4500">
                <a:solidFill>
                  <a:srgbClr val="0F4662"/>
                </a:solidFill>
                <a:latin typeface="Cormorant Garamond"/>
                <a:ea typeface="Cormorant Garamond"/>
                <a:cs typeface="Cormorant Garamond"/>
                <a:sym typeface="Cormorant Garamond"/>
              </a:rPr>
              <a:t>Voltage Regulators</a:t>
            </a:r>
            <a:r>
              <a:rPr b="1" i="1" lang="en-US" sz="4500">
                <a:solidFill>
                  <a:srgbClr val="0F4662"/>
                </a:solidFill>
                <a:latin typeface="Cormorant Garamond"/>
                <a:ea typeface="Cormorant Garamond"/>
                <a:cs typeface="Cormorant Garamond"/>
                <a:sym typeface="Cormorant Garamond"/>
              </a:rPr>
              <a:t>) </a:t>
            </a:r>
            <a:endParaRPr sz="4500"/>
          </a:p>
        </p:txBody>
      </p:sp>
      <p:sp>
        <p:nvSpPr>
          <p:cNvPr id="292" name="Google Shape;292;g370c21ca85c_1_44"/>
          <p:cNvSpPr txBox="1"/>
          <p:nvPr/>
        </p:nvSpPr>
        <p:spPr>
          <a:xfrm>
            <a:off x="10763400" y="-12"/>
            <a:ext cx="7524600" cy="10287000"/>
          </a:xfrm>
          <a:prstGeom prst="rect">
            <a:avLst/>
          </a:prstGeom>
          <a:solidFill>
            <a:srgbClr val="DBE5EA"/>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rPr lang="en-US" sz="2500">
                <a:solidFill>
                  <a:schemeClr val="dk2"/>
                </a:solidFill>
                <a:latin typeface="Quicksand"/>
                <a:ea typeface="Quicksand"/>
                <a:cs typeface="Quicksand"/>
                <a:sym typeface="Quicksand"/>
              </a:rPr>
              <a:t>Linear regulators are simple, low-noise,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rPr lang="en-US" sz="2500">
                <a:solidFill>
                  <a:schemeClr val="dk2"/>
                </a:solidFill>
                <a:latin typeface="Quicksand"/>
                <a:ea typeface="Quicksand"/>
                <a:cs typeface="Quicksand"/>
                <a:sym typeface="Quicksand"/>
              </a:rPr>
              <a:t>and ideal when efficiency is less critical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rPr lang="en-US" sz="2500">
                <a:solidFill>
                  <a:schemeClr val="dk2"/>
                </a:solidFill>
                <a:latin typeface="Quicksand"/>
                <a:ea typeface="Quicksand"/>
                <a:cs typeface="Quicksand"/>
                <a:sym typeface="Quicksand"/>
              </a:rPr>
              <a:t>and input voltage isn’t far above 3.3 V.</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p:txBody>
      </p:sp>
      <p:cxnSp>
        <p:nvCxnSpPr>
          <p:cNvPr id="293" name="Google Shape;293;g370c21ca85c_1_44"/>
          <p:cNvCxnSpPr/>
          <p:nvPr/>
        </p:nvCxnSpPr>
        <p:spPr>
          <a:xfrm>
            <a:off x="11148060" y="973950"/>
            <a:ext cx="4181700" cy="0"/>
          </a:xfrm>
          <a:prstGeom prst="straightConnector1">
            <a:avLst/>
          </a:prstGeom>
          <a:noFill/>
          <a:ln cap="flat" cmpd="sng" w="76200">
            <a:solidFill>
              <a:srgbClr val="0F4662"/>
            </a:solidFill>
            <a:prstDash val="solid"/>
            <a:round/>
            <a:headEnd len="sm" w="sm" type="none"/>
            <a:tailEnd len="sm" w="sm" type="none"/>
          </a:ln>
        </p:spPr>
      </p:cxnSp>
      <p:graphicFrame>
        <p:nvGraphicFramePr>
          <p:cNvPr id="294" name="Google Shape;294;g370c21ca85c_1_44"/>
          <p:cNvGraphicFramePr/>
          <p:nvPr/>
        </p:nvGraphicFramePr>
        <p:xfrm>
          <a:off x="631225" y="1833675"/>
          <a:ext cx="3000000" cy="3000000"/>
        </p:xfrm>
        <a:graphic>
          <a:graphicData uri="http://schemas.openxmlformats.org/drawingml/2006/table">
            <a:tbl>
              <a:tblPr>
                <a:noFill/>
                <a:tableStyleId>{4B78E84F-7192-4313-B081-81137C329F9F}</a:tableStyleId>
              </a:tblPr>
              <a:tblGrid>
                <a:gridCol w="2571475"/>
                <a:gridCol w="1940450"/>
                <a:gridCol w="1940450"/>
                <a:gridCol w="2618800"/>
              </a:tblGrid>
              <a:tr h="964625">
                <a:tc>
                  <a:txBody>
                    <a:bodyPr/>
                    <a:lstStyle/>
                    <a:p>
                      <a:pPr indent="0" lvl="0" marL="0" rtl="0" algn="ctr">
                        <a:spcBef>
                          <a:spcPts val="0"/>
                        </a:spcBef>
                        <a:spcAft>
                          <a:spcPts val="0"/>
                        </a:spcAft>
                        <a:buNone/>
                      </a:pPr>
                      <a:r>
                        <a:rPr b="1" lang="en-US" sz="2000"/>
                        <a:t>Parameter</a:t>
                      </a:r>
                      <a:endParaRPr b="1" sz="2000"/>
                    </a:p>
                  </a:txBody>
                  <a:tcPr marT="12800" marB="12800" marR="12800" marL="128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b="1" lang="en-US" sz="2000"/>
                        <a:t>Linear Voltage Regulators</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b="1" lang="en-US" sz="2000"/>
                        <a:t>Switching Voltage Regulators</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b="1" lang="en-US" sz="2000"/>
                        <a:t>Charge Pump Voltage Regulators</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r>
              <a:tr h="667800">
                <a:tc>
                  <a:txBody>
                    <a:bodyPr/>
                    <a:lstStyle/>
                    <a:p>
                      <a:pPr indent="0" lvl="0" marL="0" rtl="0" algn="ctr">
                        <a:spcBef>
                          <a:spcPts val="0"/>
                        </a:spcBef>
                        <a:spcAft>
                          <a:spcPts val="0"/>
                        </a:spcAft>
                        <a:buNone/>
                      </a:pPr>
                      <a:r>
                        <a:rPr b="1" lang="en-US" sz="2000"/>
                        <a:t>Type</a:t>
                      </a:r>
                      <a:endParaRPr b="1" sz="2000"/>
                    </a:p>
                    <a:p>
                      <a:pPr indent="0" lvl="0" marL="0" rtl="0" algn="ctr">
                        <a:spcBef>
                          <a:spcPts val="0"/>
                        </a:spcBef>
                        <a:spcAft>
                          <a:spcPts val="0"/>
                        </a:spcAft>
                        <a:buNone/>
                      </a:pPr>
                      <a:r>
                        <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000"/>
                        <a:t>Linear</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2000"/>
                        <a:t>Switching</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Charge Pump</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667800">
                <a:tc>
                  <a:txBody>
                    <a:bodyPr/>
                    <a:lstStyle/>
                    <a:p>
                      <a:pPr indent="0" lvl="0" marL="0" rtl="0" algn="ctr">
                        <a:spcBef>
                          <a:spcPts val="0"/>
                        </a:spcBef>
                        <a:spcAft>
                          <a:spcPts val="0"/>
                        </a:spcAft>
                        <a:buNone/>
                      </a:pPr>
                      <a:r>
                        <a:rPr b="1" lang="en-US" sz="2000"/>
                        <a:t>Efficiency</a:t>
                      </a:r>
                      <a:endParaRPr b="1" sz="2000"/>
                    </a:p>
                    <a:p>
                      <a:pPr indent="0" lvl="0" marL="0" rtl="0" algn="ctr">
                        <a:spcBef>
                          <a:spcPts val="0"/>
                        </a:spcBef>
                        <a:spcAft>
                          <a:spcPts val="0"/>
                        </a:spcAft>
                        <a:buNone/>
                      </a:pPr>
                      <a:r>
                        <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000"/>
                        <a:t>Low</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2000"/>
                        <a:t>High</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Med (low load)</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667800">
                <a:tc>
                  <a:txBody>
                    <a:bodyPr/>
                    <a:lstStyle/>
                    <a:p>
                      <a:pPr indent="0" lvl="0" marL="0" rtl="0" algn="ctr">
                        <a:spcBef>
                          <a:spcPts val="0"/>
                        </a:spcBef>
                        <a:spcAft>
                          <a:spcPts val="0"/>
                        </a:spcAft>
                        <a:buNone/>
                      </a:pPr>
                      <a:r>
                        <a:rPr b="1" lang="en-US" sz="2000"/>
                        <a:t>Dropout</a:t>
                      </a:r>
                      <a:endParaRPr b="1" sz="2000"/>
                    </a:p>
                    <a:p>
                      <a:pPr indent="0" lvl="0" marL="0" rtl="0" algn="ctr">
                        <a:spcBef>
                          <a:spcPts val="0"/>
                        </a:spcBef>
                        <a:spcAft>
                          <a:spcPts val="0"/>
                        </a:spcAft>
                        <a:buNone/>
                      </a:pPr>
                      <a:r>
                        <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000"/>
                        <a:t>High</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2000"/>
                        <a:t>Low</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Low</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667800">
                <a:tc>
                  <a:txBody>
                    <a:bodyPr/>
                    <a:lstStyle/>
                    <a:p>
                      <a:pPr indent="0" lvl="0" marL="0" rtl="0" algn="ctr">
                        <a:spcBef>
                          <a:spcPts val="0"/>
                        </a:spcBef>
                        <a:spcAft>
                          <a:spcPts val="0"/>
                        </a:spcAft>
                        <a:buNone/>
                      </a:pPr>
                      <a:r>
                        <a:rPr b="1" lang="en-US" sz="2000"/>
                        <a:t>Noise</a:t>
                      </a:r>
                      <a:endParaRPr b="1" sz="2000"/>
                    </a:p>
                    <a:p>
                      <a:pPr indent="0" lvl="0" marL="0" rtl="0" algn="ctr">
                        <a:spcBef>
                          <a:spcPts val="0"/>
                        </a:spcBef>
                        <a:spcAft>
                          <a:spcPts val="0"/>
                        </a:spcAft>
                        <a:buNone/>
                      </a:pPr>
                      <a:r>
                        <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000"/>
                        <a:t>Low</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2000"/>
                        <a:t>High</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Med</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667800">
                <a:tc>
                  <a:txBody>
                    <a:bodyPr/>
                    <a:lstStyle/>
                    <a:p>
                      <a:pPr indent="0" lvl="0" marL="0" rtl="0" algn="ctr">
                        <a:spcBef>
                          <a:spcPts val="0"/>
                        </a:spcBef>
                        <a:spcAft>
                          <a:spcPts val="0"/>
                        </a:spcAft>
                        <a:buNone/>
                      </a:pPr>
                      <a:r>
                        <a:rPr b="1" lang="en-US" sz="2000"/>
                        <a:t>Thermal</a:t>
                      </a:r>
                      <a:endParaRPr b="1" sz="2000"/>
                    </a:p>
                    <a:p>
                      <a:pPr indent="0" lvl="0" marL="0" rtl="0" algn="ctr">
                        <a:spcBef>
                          <a:spcPts val="0"/>
                        </a:spcBef>
                        <a:spcAft>
                          <a:spcPts val="0"/>
                        </a:spcAft>
                        <a:buNone/>
                      </a:pPr>
                      <a:r>
                        <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000"/>
                        <a:t>High heat</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2000"/>
                        <a:t>Low heat</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Low heat</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584525">
                <a:tc>
                  <a:txBody>
                    <a:bodyPr/>
                    <a:lstStyle/>
                    <a:p>
                      <a:pPr indent="0" lvl="0" marL="0" rtl="0" algn="ctr">
                        <a:spcBef>
                          <a:spcPts val="0"/>
                        </a:spcBef>
                        <a:spcAft>
                          <a:spcPts val="0"/>
                        </a:spcAft>
                        <a:buNone/>
                      </a:pPr>
                      <a:r>
                        <a:rPr b="1" lang="en-US" sz="2000"/>
                        <a:t>Current Capability</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000"/>
                        <a:t>~1A</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2000"/>
                        <a:t>High</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Low</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667800">
                <a:tc>
                  <a:txBody>
                    <a:bodyPr/>
                    <a:lstStyle/>
                    <a:p>
                      <a:pPr indent="0" lvl="0" marL="0" rtl="0" algn="ctr">
                        <a:spcBef>
                          <a:spcPts val="0"/>
                        </a:spcBef>
                        <a:spcAft>
                          <a:spcPts val="0"/>
                        </a:spcAft>
                        <a:buNone/>
                      </a:pPr>
                      <a:r>
                        <a:rPr b="1" lang="en-US" sz="2000"/>
                        <a:t>Size</a:t>
                      </a:r>
                      <a:endParaRPr b="1" sz="2000"/>
                    </a:p>
                    <a:p>
                      <a:pPr indent="0" lvl="0" marL="0" rtl="0" algn="ctr">
                        <a:spcBef>
                          <a:spcPts val="0"/>
                        </a:spcBef>
                        <a:spcAft>
                          <a:spcPts val="0"/>
                        </a:spcAft>
                        <a:buNone/>
                      </a:pPr>
                      <a:r>
                        <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000"/>
                        <a:t>Small</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2000"/>
                        <a:t>Larger</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Tiny</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371000">
                <a:tc>
                  <a:txBody>
                    <a:bodyPr/>
                    <a:lstStyle/>
                    <a:p>
                      <a:pPr indent="0" lvl="0" marL="0" rtl="0" algn="ctr">
                        <a:spcBef>
                          <a:spcPts val="0"/>
                        </a:spcBef>
                        <a:spcAft>
                          <a:spcPts val="0"/>
                        </a:spcAft>
                        <a:buNone/>
                      </a:pPr>
                      <a:r>
                        <a:rPr b="1" lang="en-US" sz="2000"/>
                        <a:t>Accuracy</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000"/>
                        <a:t>Stable</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2000"/>
                        <a:t>Mod ripple</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Stable (low load)</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667800">
                <a:tc>
                  <a:txBody>
                    <a:bodyPr/>
                    <a:lstStyle/>
                    <a:p>
                      <a:pPr indent="0" lvl="0" marL="0" rtl="0" algn="ctr">
                        <a:spcBef>
                          <a:spcPts val="0"/>
                        </a:spcBef>
                        <a:spcAft>
                          <a:spcPts val="0"/>
                        </a:spcAft>
                        <a:buNone/>
                      </a:pPr>
                      <a:r>
                        <a:rPr b="1" lang="en-US" sz="2000"/>
                        <a:t>Voltage Range</a:t>
                      </a:r>
                      <a:endParaRPr b="1" sz="2000"/>
                    </a:p>
                    <a:p>
                      <a:pPr indent="0" lvl="0" marL="0" rtl="0" algn="ctr">
                        <a:spcBef>
                          <a:spcPts val="0"/>
                        </a:spcBef>
                        <a:spcAft>
                          <a:spcPts val="0"/>
                        </a:spcAft>
                        <a:buNone/>
                      </a:pPr>
                      <a:r>
                        <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000"/>
                        <a:t>Limited</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2000"/>
                        <a:t>Wide</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Limited</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371000">
                <a:tc>
                  <a:txBody>
                    <a:bodyPr/>
                    <a:lstStyle/>
                    <a:p>
                      <a:pPr indent="0" lvl="0" marL="0" rtl="0" algn="ctr">
                        <a:spcBef>
                          <a:spcPts val="0"/>
                        </a:spcBef>
                        <a:spcAft>
                          <a:spcPts val="0"/>
                        </a:spcAft>
                        <a:buNone/>
                      </a:pPr>
                      <a:r>
                        <a:rPr b="1" lang="en-US" sz="2000"/>
                        <a:t>Ripple</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000"/>
                        <a:t>Minimal</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2000"/>
                        <a:t>Some</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Moderate</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667800">
                <a:tc>
                  <a:txBody>
                    <a:bodyPr/>
                    <a:lstStyle/>
                    <a:p>
                      <a:pPr indent="0" lvl="0" marL="0" rtl="0" algn="ctr">
                        <a:spcBef>
                          <a:spcPts val="0"/>
                        </a:spcBef>
                        <a:spcAft>
                          <a:spcPts val="0"/>
                        </a:spcAft>
                        <a:buNone/>
                      </a:pPr>
                      <a:r>
                        <a:rPr b="1" lang="en-US" sz="2000"/>
                        <a:t>Cost</a:t>
                      </a:r>
                      <a:endParaRPr b="1" sz="2000"/>
                    </a:p>
                    <a:p>
                      <a:pPr indent="0" lvl="0" marL="0" rtl="0" algn="ctr">
                        <a:spcBef>
                          <a:spcPts val="0"/>
                        </a:spcBef>
                        <a:spcAft>
                          <a:spcPts val="0"/>
                        </a:spcAft>
                        <a:buNone/>
                      </a:pPr>
                      <a:r>
                        <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000"/>
                        <a:t>Low</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2000"/>
                        <a:t>Med/High</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Low</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bl>
          </a:graphicData>
        </a:graphic>
      </p:graphicFrame>
      <p:pic>
        <p:nvPicPr>
          <p:cNvPr id="295" name="Google Shape;295;g370c21ca85c_1_44" title="photo.jpeg"/>
          <p:cNvPicPr preferRelativeResize="0"/>
          <p:nvPr/>
        </p:nvPicPr>
        <p:blipFill rotWithShape="1">
          <a:blip r:embed="rId3">
            <a:alphaModFix/>
          </a:blip>
          <a:srcRect b="17414" l="7108" r="7763" t="7199"/>
          <a:stretch/>
        </p:blipFill>
        <p:spPr>
          <a:xfrm>
            <a:off x="16217025" y="0"/>
            <a:ext cx="2070976" cy="2478352"/>
          </a:xfrm>
          <a:prstGeom prst="rect">
            <a:avLst/>
          </a:prstGeom>
          <a:noFill/>
          <a:ln>
            <a:noFill/>
          </a:ln>
        </p:spPr>
      </p:pic>
      <p:pic>
        <p:nvPicPr>
          <p:cNvPr id="296" name="Google Shape;296;g370c21ca85c_1_44" title="Slide 20.mp3">
            <a:hlinkClick r:id="rId4"/>
          </p:cNvPr>
          <p:cNvPicPr preferRelativeResize="0"/>
          <p:nvPr/>
        </p:nvPicPr>
        <p:blipFill>
          <a:blip r:embed="rId5">
            <a:alphaModFix/>
          </a:blip>
          <a:stretch>
            <a:fillRect/>
          </a:stretch>
        </p:blipFill>
        <p:spPr>
          <a:xfrm>
            <a:off x="174025" y="170400"/>
            <a:ext cx="457200" cy="4572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300" name="Shape 300"/>
        <p:cNvGrpSpPr/>
        <p:nvPr/>
      </p:nvGrpSpPr>
      <p:grpSpPr>
        <a:xfrm>
          <a:off x="0" y="0"/>
          <a:ext cx="0" cy="0"/>
          <a:chOff x="0" y="0"/>
          <a:chExt cx="0" cy="0"/>
        </a:xfrm>
      </p:grpSpPr>
      <p:sp>
        <p:nvSpPr>
          <p:cNvPr id="301" name="Google Shape;301;g370c21ca85c_1_55"/>
          <p:cNvSpPr txBox="1"/>
          <p:nvPr/>
        </p:nvSpPr>
        <p:spPr>
          <a:xfrm>
            <a:off x="467275" y="627600"/>
            <a:ext cx="11135700" cy="6927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4500">
                <a:solidFill>
                  <a:srgbClr val="0F4662"/>
                </a:solidFill>
                <a:latin typeface="Cormorant Garamond"/>
                <a:ea typeface="Cormorant Garamond"/>
                <a:cs typeface="Cormorant Garamond"/>
                <a:sym typeface="Cormorant Garamond"/>
              </a:rPr>
              <a:t>Hardware Component (Voltage Regulator) </a:t>
            </a:r>
            <a:endParaRPr sz="4500"/>
          </a:p>
        </p:txBody>
      </p:sp>
      <p:sp>
        <p:nvSpPr>
          <p:cNvPr id="302" name="Google Shape;302;g370c21ca85c_1_55"/>
          <p:cNvSpPr txBox="1"/>
          <p:nvPr/>
        </p:nvSpPr>
        <p:spPr>
          <a:xfrm>
            <a:off x="10763400" y="-12"/>
            <a:ext cx="7524600" cy="10287000"/>
          </a:xfrm>
          <a:prstGeom prst="rect">
            <a:avLst/>
          </a:prstGeom>
          <a:solidFill>
            <a:srgbClr val="DBE5EA"/>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rPr lang="en-US" sz="2500">
                <a:solidFill>
                  <a:schemeClr val="dk2"/>
                </a:solidFill>
                <a:latin typeface="Quicksand"/>
                <a:ea typeface="Quicksand"/>
                <a:cs typeface="Quicksand"/>
                <a:sym typeface="Quicksand"/>
              </a:rPr>
              <a:t>We used the MIC29302 LDO regulator to supply a stable 3.3 V at up to 3 A, ideal for powering the ESP32 and sensors.</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rPr lang="en-US" sz="2500">
                <a:solidFill>
                  <a:schemeClr val="dk2"/>
                </a:solidFill>
                <a:latin typeface="Quicksand"/>
                <a:ea typeface="Quicksand"/>
                <a:cs typeface="Quicksand"/>
                <a:sym typeface="Quicksand"/>
              </a:rPr>
              <a:t>Its low dropout voltage and robust protections make it reliable for Li-ion battery use under variable loads.</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p:txBody>
      </p:sp>
      <p:cxnSp>
        <p:nvCxnSpPr>
          <p:cNvPr id="303" name="Google Shape;303;g370c21ca85c_1_55"/>
          <p:cNvCxnSpPr/>
          <p:nvPr/>
        </p:nvCxnSpPr>
        <p:spPr>
          <a:xfrm>
            <a:off x="11148060" y="973950"/>
            <a:ext cx="4181700" cy="0"/>
          </a:xfrm>
          <a:prstGeom prst="straightConnector1">
            <a:avLst/>
          </a:prstGeom>
          <a:noFill/>
          <a:ln cap="flat" cmpd="sng" w="76200">
            <a:solidFill>
              <a:srgbClr val="0F4662"/>
            </a:solidFill>
            <a:prstDash val="solid"/>
            <a:round/>
            <a:headEnd len="sm" w="sm" type="none"/>
            <a:tailEnd len="sm" w="sm" type="none"/>
          </a:ln>
        </p:spPr>
      </p:cxnSp>
      <p:graphicFrame>
        <p:nvGraphicFramePr>
          <p:cNvPr id="304" name="Google Shape;304;g370c21ca85c_1_55"/>
          <p:cNvGraphicFramePr/>
          <p:nvPr/>
        </p:nvGraphicFramePr>
        <p:xfrm>
          <a:off x="1160075" y="2117875"/>
          <a:ext cx="3000000" cy="3000000"/>
        </p:xfrm>
        <a:graphic>
          <a:graphicData uri="http://schemas.openxmlformats.org/drawingml/2006/table">
            <a:tbl>
              <a:tblPr>
                <a:noFill/>
                <a:tableStyleId>{D95BD338-F128-4C83-BBFF-20A7BC227EAE}</a:tableStyleId>
              </a:tblPr>
              <a:tblGrid>
                <a:gridCol w="2074825"/>
                <a:gridCol w="2074825"/>
                <a:gridCol w="2074825"/>
                <a:gridCol w="2074825"/>
              </a:tblGrid>
              <a:tr h="12700">
                <a:tc>
                  <a:txBody>
                    <a:bodyPr/>
                    <a:lstStyle/>
                    <a:p>
                      <a:pPr indent="0" lvl="0" marL="0" rtl="0" algn="ctr">
                        <a:spcBef>
                          <a:spcPts val="0"/>
                        </a:spcBef>
                        <a:spcAft>
                          <a:spcPts val="0"/>
                        </a:spcAft>
                        <a:buNone/>
                      </a:pPr>
                      <a:r>
                        <a:rPr b="1" lang="en-US" sz="2000"/>
                        <a:t>Feature</a:t>
                      </a:r>
                      <a:endParaRPr b="1"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b="1" lang="en-US" sz="2000"/>
                        <a:t>AMS1117-3.3</a:t>
                      </a:r>
                      <a:endParaRPr b="1"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b="1" lang="en-US" sz="2000"/>
                        <a:t>MIC29302 3.3 </a:t>
                      </a:r>
                      <a:endParaRPr b="1"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b="1" lang="en-US" sz="2000"/>
                        <a:t>LM1117-3.3</a:t>
                      </a:r>
                      <a:endParaRPr b="1"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r>
              <a:tr h="12700">
                <a:tc>
                  <a:txBody>
                    <a:bodyPr/>
                    <a:lstStyle/>
                    <a:p>
                      <a:pPr indent="0" lvl="0" marL="0" rtl="0" algn="ctr">
                        <a:spcBef>
                          <a:spcPts val="0"/>
                        </a:spcBef>
                        <a:spcAft>
                          <a:spcPts val="0"/>
                        </a:spcAft>
                        <a:buNone/>
                      </a:pPr>
                      <a:r>
                        <a:rPr b="1" lang="en-US" sz="2000"/>
                        <a:t>Type</a:t>
                      </a:r>
                      <a:endParaRPr b="1"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000"/>
                        <a:t>Linear</a:t>
                      </a:r>
                      <a:endParaRPr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Linear</a:t>
                      </a:r>
                      <a:endParaRPr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2000"/>
                        <a:t>Linear</a:t>
                      </a:r>
                      <a:endParaRPr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2700">
                <a:tc>
                  <a:txBody>
                    <a:bodyPr/>
                    <a:lstStyle/>
                    <a:p>
                      <a:pPr indent="0" lvl="0" marL="0" rtl="0" algn="ctr">
                        <a:spcBef>
                          <a:spcPts val="0"/>
                        </a:spcBef>
                        <a:spcAft>
                          <a:spcPts val="0"/>
                        </a:spcAft>
                        <a:buNone/>
                      </a:pPr>
                      <a:r>
                        <a:rPr b="1" lang="en-US" sz="2000"/>
                        <a:t>Output Voltage</a:t>
                      </a:r>
                      <a:endParaRPr b="1"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000"/>
                        <a:t>3.3 V</a:t>
                      </a:r>
                      <a:endParaRPr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3.3 V</a:t>
                      </a:r>
                      <a:endParaRPr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2000"/>
                        <a:t>3.3 V</a:t>
                      </a:r>
                      <a:endParaRPr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2700">
                <a:tc>
                  <a:txBody>
                    <a:bodyPr/>
                    <a:lstStyle/>
                    <a:p>
                      <a:pPr indent="0" lvl="0" marL="0" rtl="0" algn="ctr">
                        <a:spcBef>
                          <a:spcPts val="0"/>
                        </a:spcBef>
                        <a:spcAft>
                          <a:spcPts val="0"/>
                        </a:spcAft>
                        <a:buNone/>
                      </a:pPr>
                      <a:r>
                        <a:rPr b="1" lang="en-US" sz="2000"/>
                        <a:t>Maximum Current</a:t>
                      </a:r>
                      <a:endParaRPr b="1"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000"/>
                        <a:t>1 A</a:t>
                      </a:r>
                      <a:endParaRPr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3 </a:t>
                      </a:r>
                      <a:r>
                        <a:rPr lang="en-US" sz="2000"/>
                        <a:t>A </a:t>
                      </a:r>
                      <a:endParaRPr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2000"/>
                        <a:t>800mA-1A</a:t>
                      </a:r>
                      <a:endParaRPr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2700">
                <a:tc>
                  <a:txBody>
                    <a:bodyPr/>
                    <a:lstStyle/>
                    <a:p>
                      <a:pPr indent="0" lvl="0" marL="0" rtl="0" algn="ctr">
                        <a:spcBef>
                          <a:spcPts val="0"/>
                        </a:spcBef>
                        <a:spcAft>
                          <a:spcPts val="0"/>
                        </a:spcAft>
                        <a:buNone/>
                      </a:pPr>
                      <a:r>
                        <a:rPr b="1" lang="en-US" sz="2000"/>
                        <a:t>Input Voltage Range</a:t>
                      </a:r>
                      <a:endParaRPr b="1"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000"/>
                        <a:t>Up to 18V</a:t>
                      </a:r>
                      <a:endParaRPr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Up to 15</a:t>
                      </a:r>
                      <a:r>
                        <a:rPr lang="en-US" sz="2000"/>
                        <a:t>V</a:t>
                      </a:r>
                      <a:endParaRPr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2000"/>
                        <a:t>4.75 V - 15 V</a:t>
                      </a:r>
                      <a:endParaRPr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2700">
                <a:tc>
                  <a:txBody>
                    <a:bodyPr/>
                    <a:lstStyle/>
                    <a:p>
                      <a:pPr indent="0" lvl="0" marL="0" rtl="0" algn="ctr">
                        <a:spcBef>
                          <a:spcPts val="0"/>
                        </a:spcBef>
                        <a:spcAft>
                          <a:spcPts val="0"/>
                        </a:spcAft>
                        <a:buNone/>
                      </a:pPr>
                      <a:r>
                        <a:rPr b="1" lang="en-US" sz="2000"/>
                        <a:t>Drop out Voltage</a:t>
                      </a:r>
                      <a:endParaRPr b="1"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000"/>
                        <a:t>Moderate</a:t>
                      </a:r>
                      <a:endParaRPr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Very low (400mV)</a:t>
                      </a:r>
                      <a:endParaRPr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2000"/>
                        <a:t>Moderate</a:t>
                      </a:r>
                      <a:endParaRPr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2700">
                <a:tc>
                  <a:txBody>
                    <a:bodyPr/>
                    <a:lstStyle/>
                    <a:p>
                      <a:pPr indent="0" lvl="0" marL="0" rtl="0" algn="ctr">
                        <a:spcBef>
                          <a:spcPts val="0"/>
                        </a:spcBef>
                        <a:spcAft>
                          <a:spcPts val="0"/>
                        </a:spcAft>
                        <a:buNone/>
                      </a:pPr>
                      <a:r>
                        <a:rPr b="1" lang="en-US" sz="2000"/>
                        <a:t>Efficiency</a:t>
                      </a:r>
                      <a:endParaRPr b="1"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000"/>
                        <a:t>Lower (linear)</a:t>
                      </a:r>
                      <a:endParaRPr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High</a:t>
                      </a:r>
                      <a:endParaRPr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2000"/>
                        <a:t>Lower (linear)</a:t>
                      </a:r>
                      <a:endParaRPr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2700">
                <a:tc>
                  <a:txBody>
                    <a:bodyPr/>
                    <a:lstStyle/>
                    <a:p>
                      <a:pPr indent="0" lvl="0" marL="0" rtl="0" algn="ctr">
                        <a:spcBef>
                          <a:spcPts val="0"/>
                        </a:spcBef>
                        <a:spcAft>
                          <a:spcPts val="0"/>
                        </a:spcAft>
                        <a:buNone/>
                      </a:pPr>
                      <a:r>
                        <a:rPr b="1" lang="en-US" sz="2000"/>
                        <a:t>Thermal Resistance</a:t>
                      </a:r>
                      <a:endParaRPr b="1"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000"/>
                        <a:t>88°C/W</a:t>
                      </a:r>
                      <a:endParaRPr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250 °C/W</a:t>
                      </a:r>
                      <a:endParaRPr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2000"/>
                        <a:t>65 to 90 °C/W</a:t>
                      </a:r>
                      <a:endParaRPr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2700">
                <a:tc>
                  <a:txBody>
                    <a:bodyPr/>
                    <a:lstStyle/>
                    <a:p>
                      <a:pPr indent="0" lvl="0" marL="0" rtl="0" algn="ctr">
                        <a:spcBef>
                          <a:spcPts val="0"/>
                        </a:spcBef>
                        <a:spcAft>
                          <a:spcPts val="0"/>
                        </a:spcAft>
                        <a:buNone/>
                      </a:pPr>
                      <a:r>
                        <a:rPr b="1" lang="en-US" sz="2000"/>
                        <a:t>Heat Dissipation</a:t>
                      </a:r>
                      <a:endParaRPr b="1"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000"/>
                        <a:t>Higher</a:t>
                      </a:r>
                      <a:endParaRPr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Moderate</a:t>
                      </a:r>
                      <a:endParaRPr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2000"/>
                        <a:t>Higher</a:t>
                      </a:r>
                      <a:endParaRPr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2700">
                <a:tc>
                  <a:txBody>
                    <a:bodyPr/>
                    <a:lstStyle/>
                    <a:p>
                      <a:pPr indent="0" lvl="0" marL="0" rtl="0" algn="ctr">
                        <a:spcBef>
                          <a:spcPts val="0"/>
                        </a:spcBef>
                        <a:spcAft>
                          <a:spcPts val="0"/>
                        </a:spcAft>
                        <a:buNone/>
                      </a:pPr>
                      <a:r>
                        <a:rPr b="1" lang="en-US" sz="2000"/>
                        <a:t>External Components Required</a:t>
                      </a:r>
                      <a:endParaRPr b="1"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000"/>
                        <a:t>Few (2 capacitors)</a:t>
                      </a:r>
                      <a:endParaRPr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Few (2 capacitors)	</a:t>
                      </a:r>
                      <a:endParaRPr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2000"/>
                        <a:t>Few (2 capacitors)</a:t>
                      </a:r>
                      <a:endParaRPr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2700">
                <a:tc>
                  <a:txBody>
                    <a:bodyPr/>
                    <a:lstStyle/>
                    <a:p>
                      <a:pPr indent="0" lvl="0" marL="0" rtl="0" algn="ctr">
                        <a:spcBef>
                          <a:spcPts val="0"/>
                        </a:spcBef>
                        <a:spcAft>
                          <a:spcPts val="0"/>
                        </a:spcAft>
                        <a:buNone/>
                      </a:pPr>
                      <a:r>
                        <a:t/>
                      </a:r>
                      <a:endParaRPr b="1" sz="2000"/>
                    </a:p>
                    <a:p>
                      <a:pPr indent="0" lvl="0" marL="0" rtl="0" algn="ctr">
                        <a:spcBef>
                          <a:spcPts val="0"/>
                        </a:spcBef>
                        <a:spcAft>
                          <a:spcPts val="0"/>
                        </a:spcAft>
                        <a:buNone/>
                      </a:pPr>
                      <a:r>
                        <a:rPr b="1" lang="en-US" sz="2000"/>
                        <a:t>PCB Layout </a:t>
                      </a:r>
                      <a:endParaRPr b="1" sz="2000"/>
                    </a:p>
                    <a:p>
                      <a:pPr indent="0" lvl="0" marL="0" rtl="0" algn="ctr">
                        <a:spcBef>
                          <a:spcPts val="0"/>
                        </a:spcBef>
                        <a:spcAft>
                          <a:spcPts val="0"/>
                        </a:spcAft>
                        <a:buNone/>
                      </a:pPr>
                      <a:r>
                        <a:rPr b="1" lang="en-US" sz="2000"/>
                        <a:t>Complexity</a:t>
                      </a:r>
                      <a:endParaRPr b="1"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000"/>
                        <a:t>Low</a:t>
                      </a:r>
                      <a:endParaRPr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Low</a:t>
                      </a:r>
                      <a:endParaRPr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ctr">
                        <a:spcBef>
                          <a:spcPts val="0"/>
                        </a:spcBef>
                        <a:spcAft>
                          <a:spcPts val="0"/>
                        </a:spcAft>
                        <a:buNone/>
                      </a:pPr>
                      <a:r>
                        <a:rPr lang="en-US" sz="2000"/>
                        <a:t>Low</a:t>
                      </a:r>
                      <a:endParaRPr sz="2000"/>
                    </a:p>
                  </a:txBody>
                  <a:tcPr marT="63500" marB="63500" marR="63500" marL="63500">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bl>
          </a:graphicData>
        </a:graphic>
      </p:graphicFrame>
      <p:pic>
        <p:nvPicPr>
          <p:cNvPr id="305" name="Google Shape;305;g370c21ca85c_1_55" title="photo.jpeg"/>
          <p:cNvPicPr preferRelativeResize="0"/>
          <p:nvPr/>
        </p:nvPicPr>
        <p:blipFill rotWithShape="1">
          <a:blip r:embed="rId3">
            <a:alphaModFix/>
          </a:blip>
          <a:srcRect b="17414" l="7108" r="7763" t="7199"/>
          <a:stretch/>
        </p:blipFill>
        <p:spPr>
          <a:xfrm>
            <a:off x="16217025" y="0"/>
            <a:ext cx="2070976" cy="2478352"/>
          </a:xfrm>
          <a:prstGeom prst="rect">
            <a:avLst/>
          </a:prstGeom>
          <a:noFill/>
          <a:ln>
            <a:noFill/>
          </a:ln>
        </p:spPr>
      </p:pic>
      <p:pic>
        <p:nvPicPr>
          <p:cNvPr id="306" name="Google Shape;306;g370c21ca85c_1_55" title="Slide 21.mp3">
            <a:hlinkClick r:id="rId4"/>
          </p:cNvPr>
          <p:cNvPicPr preferRelativeResize="0"/>
          <p:nvPr/>
        </p:nvPicPr>
        <p:blipFill>
          <a:blip r:embed="rId5">
            <a:alphaModFix/>
          </a:blip>
          <a:stretch>
            <a:fillRect/>
          </a:stretch>
        </p:blipFill>
        <p:spPr>
          <a:xfrm>
            <a:off x="83800" y="170400"/>
            <a:ext cx="457200" cy="4572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310" name="Shape 310"/>
        <p:cNvGrpSpPr/>
        <p:nvPr/>
      </p:nvGrpSpPr>
      <p:grpSpPr>
        <a:xfrm>
          <a:off x="0" y="0"/>
          <a:ext cx="0" cy="0"/>
          <a:chOff x="0" y="0"/>
          <a:chExt cx="0" cy="0"/>
        </a:xfrm>
      </p:grpSpPr>
      <p:sp>
        <p:nvSpPr>
          <p:cNvPr id="311" name="Google Shape;311;g370c21ca85c_1_66"/>
          <p:cNvSpPr txBox="1"/>
          <p:nvPr/>
        </p:nvSpPr>
        <p:spPr>
          <a:xfrm>
            <a:off x="467275" y="627600"/>
            <a:ext cx="11135700" cy="6927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4500">
                <a:solidFill>
                  <a:srgbClr val="0F4662"/>
                </a:solidFill>
                <a:latin typeface="Cormorant Garamond"/>
                <a:ea typeface="Cormorant Garamond"/>
                <a:cs typeface="Cormorant Garamond"/>
                <a:sym typeface="Cormorant Garamond"/>
              </a:rPr>
              <a:t>Hardware Technology (</a:t>
            </a:r>
            <a:r>
              <a:rPr b="1" i="1" lang="en-US" sz="4500">
                <a:solidFill>
                  <a:srgbClr val="0F4662"/>
                </a:solidFill>
                <a:latin typeface="Cormorant Garamond"/>
                <a:ea typeface="Cormorant Garamond"/>
                <a:cs typeface="Cormorant Garamond"/>
                <a:sym typeface="Cormorant Garamond"/>
              </a:rPr>
              <a:t>DC‑DC Boost Converter</a:t>
            </a:r>
            <a:r>
              <a:rPr b="1" i="1" lang="en-US" sz="4500">
                <a:solidFill>
                  <a:srgbClr val="0F4662"/>
                </a:solidFill>
                <a:latin typeface="Cormorant Garamond"/>
                <a:ea typeface="Cormorant Garamond"/>
                <a:cs typeface="Cormorant Garamond"/>
                <a:sym typeface="Cormorant Garamond"/>
              </a:rPr>
              <a:t>) </a:t>
            </a:r>
            <a:endParaRPr sz="4500"/>
          </a:p>
        </p:txBody>
      </p:sp>
      <p:sp>
        <p:nvSpPr>
          <p:cNvPr id="312" name="Google Shape;312;g370c21ca85c_1_66"/>
          <p:cNvSpPr txBox="1"/>
          <p:nvPr/>
        </p:nvSpPr>
        <p:spPr>
          <a:xfrm>
            <a:off x="10763400" y="-12"/>
            <a:ext cx="7524600" cy="10287000"/>
          </a:xfrm>
          <a:prstGeom prst="rect">
            <a:avLst/>
          </a:prstGeom>
          <a:solidFill>
            <a:srgbClr val="DBE5EA"/>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rPr lang="en-US" sz="2500">
                <a:solidFill>
                  <a:schemeClr val="dk2"/>
                </a:solidFill>
                <a:latin typeface="Quicksand"/>
                <a:ea typeface="Quicksand"/>
                <a:cs typeface="Quicksand"/>
                <a:sym typeface="Quicksand"/>
              </a:rPr>
              <a:t>We used a Step-Up (Boost) Voltage Regulator to convert the 3.7 V from our Li-ion battery to a stable 5 V needed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rPr lang="en-US" sz="2500">
                <a:solidFill>
                  <a:schemeClr val="dk2"/>
                </a:solidFill>
                <a:latin typeface="Quicksand"/>
                <a:ea typeface="Quicksand"/>
                <a:cs typeface="Quicksand"/>
                <a:sym typeface="Quicksand"/>
              </a:rPr>
              <a:t>by key components.</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rPr lang="en-US" sz="2500">
                <a:solidFill>
                  <a:schemeClr val="dk2"/>
                </a:solidFill>
                <a:latin typeface="Quicksand"/>
                <a:ea typeface="Quicksand"/>
                <a:cs typeface="Quicksand"/>
                <a:sym typeface="Quicksand"/>
              </a:rPr>
              <a:t>Boost converters are efficient and compact, making them ideal for battery-powered systems requiring</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rPr lang="en-US" sz="2500">
                <a:solidFill>
                  <a:schemeClr val="dk2"/>
                </a:solidFill>
                <a:latin typeface="Quicksand"/>
                <a:ea typeface="Quicksand"/>
                <a:cs typeface="Quicksand"/>
                <a:sym typeface="Quicksand"/>
              </a:rPr>
              <a:t> higher output voltages.</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p:txBody>
      </p:sp>
      <p:cxnSp>
        <p:nvCxnSpPr>
          <p:cNvPr id="313" name="Google Shape;313;g370c21ca85c_1_66"/>
          <p:cNvCxnSpPr/>
          <p:nvPr/>
        </p:nvCxnSpPr>
        <p:spPr>
          <a:xfrm>
            <a:off x="11148060" y="973950"/>
            <a:ext cx="4181700" cy="0"/>
          </a:xfrm>
          <a:prstGeom prst="straightConnector1">
            <a:avLst/>
          </a:prstGeom>
          <a:noFill/>
          <a:ln cap="flat" cmpd="sng" w="76200">
            <a:solidFill>
              <a:srgbClr val="0F4662"/>
            </a:solidFill>
            <a:prstDash val="solid"/>
            <a:round/>
            <a:headEnd len="sm" w="sm" type="none"/>
            <a:tailEnd len="sm" w="sm" type="none"/>
          </a:ln>
        </p:spPr>
      </p:cxnSp>
      <p:graphicFrame>
        <p:nvGraphicFramePr>
          <p:cNvPr id="314" name="Google Shape;314;g370c21ca85c_1_66"/>
          <p:cNvGraphicFramePr/>
          <p:nvPr/>
        </p:nvGraphicFramePr>
        <p:xfrm>
          <a:off x="1231513" y="1703700"/>
          <a:ext cx="3000000" cy="3000000"/>
        </p:xfrm>
        <a:graphic>
          <a:graphicData uri="http://schemas.openxmlformats.org/drawingml/2006/table">
            <a:tbl>
              <a:tblPr>
                <a:noFill/>
                <a:tableStyleId>{4B78E84F-7192-4313-B081-81137C329F9F}</a:tableStyleId>
              </a:tblPr>
              <a:tblGrid>
                <a:gridCol w="2364350"/>
                <a:gridCol w="2731225"/>
                <a:gridCol w="2717625"/>
              </a:tblGrid>
              <a:tr h="476250">
                <a:tc>
                  <a:txBody>
                    <a:bodyPr/>
                    <a:lstStyle/>
                    <a:p>
                      <a:pPr indent="0" lvl="0" marL="0" rtl="0" algn="ctr">
                        <a:lnSpc>
                          <a:spcPct val="115000"/>
                        </a:lnSpc>
                        <a:spcBef>
                          <a:spcPts val="0"/>
                        </a:spcBef>
                        <a:spcAft>
                          <a:spcPts val="0"/>
                        </a:spcAft>
                        <a:buNone/>
                      </a:pPr>
                      <a:r>
                        <a:rPr b="1" lang="en-US" sz="2000"/>
                        <a:t>Parameter</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b="1" lang="en-US" sz="2000"/>
                        <a:t>Boost Converter Module</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b="1" lang="en-US" sz="2000"/>
                        <a:t>Step-Up Voltage Regulator</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263525">
                <a:tc>
                  <a:txBody>
                    <a:bodyPr/>
                    <a:lstStyle/>
                    <a:p>
                      <a:pPr indent="0" lvl="0" marL="0" rtl="0" algn="ctr">
                        <a:lnSpc>
                          <a:spcPct val="115000"/>
                        </a:lnSpc>
                        <a:spcBef>
                          <a:spcPts val="0"/>
                        </a:spcBef>
                        <a:spcAft>
                          <a:spcPts val="0"/>
                        </a:spcAft>
                        <a:buNone/>
                      </a:pPr>
                      <a:r>
                        <a:rPr b="1" lang="en-US" sz="2000"/>
                        <a:t>Efficiency</a:t>
                      </a:r>
                      <a:endParaRPr b="1" sz="2000"/>
                    </a:p>
                    <a:p>
                      <a:pPr indent="0" lvl="0" marL="0" rtl="0" algn="ctr">
                        <a:lnSpc>
                          <a:spcPct val="115000"/>
                        </a:lnSpc>
                        <a:spcBef>
                          <a:spcPts val="0"/>
                        </a:spcBef>
                        <a:spcAft>
                          <a:spcPts val="0"/>
                        </a:spcAft>
                        <a:buNone/>
                      </a:pPr>
                      <a:r>
                        <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lang="en-US" sz="2000"/>
                        <a:t>80% – 93%</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US" sz="2000"/>
                        <a:t>High, stable</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263525">
                <a:tc>
                  <a:txBody>
                    <a:bodyPr/>
                    <a:lstStyle/>
                    <a:p>
                      <a:pPr indent="0" lvl="0" marL="0" rtl="0" algn="ctr">
                        <a:lnSpc>
                          <a:spcPct val="115000"/>
                        </a:lnSpc>
                        <a:spcBef>
                          <a:spcPts val="0"/>
                        </a:spcBef>
                        <a:spcAft>
                          <a:spcPts val="0"/>
                        </a:spcAft>
                        <a:buNone/>
                      </a:pPr>
                      <a:r>
                        <a:rPr b="1" lang="en-US" sz="2000"/>
                        <a:t>Input Voltage Range</a:t>
                      </a:r>
                      <a:endParaRPr b="1" sz="2000"/>
                    </a:p>
                    <a:p>
                      <a:pPr indent="0" lvl="0" marL="0" rtl="0" algn="ctr">
                        <a:lnSpc>
                          <a:spcPct val="115000"/>
                        </a:lnSpc>
                        <a:spcBef>
                          <a:spcPts val="0"/>
                        </a:spcBef>
                        <a:spcAft>
                          <a:spcPts val="0"/>
                        </a:spcAft>
                        <a:buNone/>
                      </a:pPr>
                      <a:r>
                        <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lang="en-US" sz="2000"/>
                        <a:t>2V – 24V</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US" sz="2000"/>
                        <a:t>2.5V – 10V</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263525">
                <a:tc>
                  <a:txBody>
                    <a:bodyPr/>
                    <a:lstStyle/>
                    <a:p>
                      <a:pPr indent="0" lvl="0" marL="0" rtl="0" algn="ctr">
                        <a:lnSpc>
                          <a:spcPct val="115000"/>
                        </a:lnSpc>
                        <a:spcBef>
                          <a:spcPts val="0"/>
                        </a:spcBef>
                        <a:spcAft>
                          <a:spcPts val="0"/>
                        </a:spcAft>
                        <a:buNone/>
                      </a:pPr>
                      <a:r>
                        <a:rPr b="1" lang="en-US" sz="2000"/>
                        <a:t>Output Voltage</a:t>
                      </a:r>
                      <a:endParaRPr b="1" sz="2000"/>
                    </a:p>
                    <a:p>
                      <a:pPr indent="0" lvl="0" marL="0" rtl="0" algn="ctr">
                        <a:lnSpc>
                          <a:spcPct val="115000"/>
                        </a:lnSpc>
                        <a:spcBef>
                          <a:spcPts val="0"/>
                        </a:spcBef>
                        <a:spcAft>
                          <a:spcPts val="0"/>
                        </a:spcAft>
                        <a:buNone/>
                      </a:pPr>
                      <a:r>
                        <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lang="en-US" sz="2000"/>
                        <a:t>Adjustable (e.g., 5V)</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US" sz="2000"/>
                        <a:t>Fixed (e.g., 5V)</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263525">
                <a:tc>
                  <a:txBody>
                    <a:bodyPr/>
                    <a:lstStyle/>
                    <a:p>
                      <a:pPr indent="0" lvl="0" marL="0" rtl="0" algn="ctr">
                        <a:lnSpc>
                          <a:spcPct val="115000"/>
                        </a:lnSpc>
                        <a:spcBef>
                          <a:spcPts val="0"/>
                        </a:spcBef>
                        <a:spcAft>
                          <a:spcPts val="0"/>
                        </a:spcAft>
                        <a:buNone/>
                      </a:pPr>
                      <a:r>
                        <a:rPr b="1" lang="en-US" sz="2000"/>
                        <a:t>Noise/Ripple</a:t>
                      </a:r>
                      <a:endParaRPr b="1" sz="2000"/>
                    </a:p>
                    <a:p>
                      <a:pPr indent="0" lvl="0" marL="0" rtl="0" algn="ctr">
                        <a:lnSpc>
                          <a:spcPct val="115000"/>
                        </a:lnSpc>
                        <a:spcBef>
                          <a:spcPts val="0"/>
                        </a:spcBef>
                        <a:spcAft>
                          <a:spcPts val="0"/>
                        </a:spcAft>
                        <a:buNone/>
                      </a:pPr>
                      <a:r>
                        <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lang="en-US" sz="2000"/>
                        <a:t>Higher (switching noise)</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US" sz="2000"/>
                        <a:t>Lower (filtered output)</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263525">
                <a:tc>
                  <a:txBody>
                    <a:bodyPr/>
                    <a:lstStyle/>
                    <a:p>
                      <a:pPr indent="0" lvl="0" marL="0" rtl="0" algn="ctr">
                        <a:lnSpc>
                          <a:spcPct val="115000"/>
                        </a:lnSpc>
                        <a:spcBef>
                          <a:spcPts val="0"/>
                        </a:spcBef>
                        <a:spcAft>
                          <a:spcPts val="0"/>
                        </a:spcAft>
                        <a:buNone/>
                      </a:pPr>
                      <a:r>
                        <a:rPr b="1" lang="en-US" sz="2000"/>
                        <a:t>Adjustability</a:t>
                      </a:r>
                      <a:endParaRPr b="1" sz="2000"/>
                    </a:p>
                    <a:p>
                      <a:pPr indent="0" lvl="0" marL="0" rtl="0" algn="ctr">
                        <a:lnSpc>
                          <a:spcPct val="115000"/>
                        </a:lnSpc>
                        <a:spcBef>
                          <a:spcPts val="0"/>
                        </a:spcBef>
                        <a:spcAft>
                          <a:spcPts val="0"/>
                        </a:spcAft>
                        <a:buNone/>
                      </a:pPr>
                      <a:r>
                        <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lang="en-US" sz="2000"/>
                        <a:t>High (potentiometer control)</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US" sz="2000"/>
                        <a:t>Limited adjustability</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263525">
                <a:tc>
                  <a:txBody>
                    <a:bodyPr/>
                    <a:lstStyle/>
                    <a:p>
                      <a:pPr indent="0" lvl="0" marL="0" rtl="0" algn="ctr">
                        <a:lnSpc>
                          <a:spcPct val="115000"/>
                        </a:lnSpc>
                        <a:spcBef>
                          <a:spcPts val="0"/>
                        </a:spcBef>
                        <a:spcAft>
                          <a:spcPts val="0"/>
                        </a:spcAft>
                        <a:buNone/>
                      </a:pPr>
                      <a:r>
                        <a:t/>
                      </a:r>
                      <a:endParaRPr b="1" sz="2000"/>
                    </a:p>
                    <a:p>
                      <a:pPr indent="0" lvl="0" marL="0" rtl="0" algn="ctr">
                        <a:lnSpc>
                          <a:spcPct val="115000"/>
                        </a:lnSpc>
                        <a:spcBef>
                          <a:spcPts val="0"/>
                        </a:spcBef>
                        <a:spcAft>
                          <a:spcPts val="0"/>
                        </a:spcAft>
                        <a:buNone/>
                      </a:pPr>
                      <a:r>
                        <a:rPr b="1" lang="en-US" sz="2000"/>
                        <a:t>Protection Features</a:t>
                      </a:r>
                      <a:endParaRPr b="1" sz="2000"/>
                    </a:p>
                    <a:p>
                      <a:pPr indent="0" lvl="0" marL="0" rtl="0" algn="ctr">
                        <a:lnSpc>
                          <a:spcPct val="115000"/>
                        </a:lnSpc>
                        <a:spcBef>
                          <a:spcPts val="0"/>
                        </a:spcBef>
                        <a:spcAft>
                          <a:spcPts val="0"/>
                        </a:spcAft>
                        <a:buNone/>
                      </a:pPr>
                      <a:r>
                        <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lang="en-US" sz="2000"/>
                        <a:t>Basic; minimal protection</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US" sz="2000"/>
                        <a:t>Advanced (short-circuit, thermal shutdown)</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263525">
                <a:tc>
                  <a:txBody>
                    <a:bodyPr/>
                    <a:lstStyle/>
                    <a:p>
                      <a:pPr indent="0" lvl="0" marL="0" rtl="0" algn="ctr">
                        <a:lnSpc>
                          <a:spcPct val="115000"/>
                        </a:lnSpc>
                        <a:spcBef>
                          <a:spcPts val="0"/>
                        </a:spcBef>
                        <a:spcAft>
                          <a:spcPts val="0"/>
                        </a:spcAft>
                        <a:buNone/>
                      </a:pPr>
                      <a:r>
                        <a:rPr b="1" lang="en-US" sz="2000"/>
                        <a:t>Continuous Output Current</a:t>
                      </a:r>
                      <a:endParaRPr b="1" sz="2000"/>
                    </a:p>
                    <a:p>
                      <a:pPr indent="0" lvl="0" marL="0" rtl="0" algn="ctr">
                        <a:lnSpc>
                          <a:spcPct val="115000"/>
                        </a:lnSpc>
                        <a:spcBef>
                          <a:spcPts val="0"/>
                        </a:spcBef>
                        <a:spcAft>
                          <a:spcPts val="0"/>
                        </a:spcAft>
                        <a:buNone/>
                      </a:pPr>
                      <a:r>
                        <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lang="en-US" sz="2000"/>
                        <a:t>~1–2A (practical lower)</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US" sz="2000"/>
                        <a:t>Consistent, model-dependent</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263525">
                <a:tc>
                  <a:txBody>
                    <a:bodyPr/>
                    <a:lstStyle/>
                    <a:p>
                      <a:pPr indent="0" lvl="0" marL="0" rtl="0" algn="ctr">
                        <a:lnSpc>
                          <a:spcPct val="115000"/>
                        </a:lnSpc>
                        <a:spcBef>
                          <a:spcPts val="0"/>
                        </a:spcBef>
                        <a:spcAft>
                          <a:spcPts val="0"/>
                        </a:spcAft>
                        <a:buNone/>
                      </a:pPr>
                      <a:r>
                        <a:rPr b="1" lang="en-US" sz="2000"/>
                        <a:t>Cost</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lnSpc>
                          <a:spcPct val="115000"/>
                        </a:lnSpc>
                        <a:spcBef>
                          <a:spcPts val="0"/>
                        </a:spcBef>
                        <a:spcAft>
                          <a:spcPts val="0"/>
                        </a:spcAft>
                        <a:buNone/>
                      </a:pPr>
                      <a:r>
                        <a:rPr lang="en-US" sz="2000"/>
                        <a:t>Lower cost</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US" sz="2000"/>
                        <a:t>Higher cost</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bl>
          </a:graphicData>
        </a:graphic>
      </p:graphicFrame>
      <p:pic>
        <p:nvPicPr>
          <p:cNvPr id="315" name="Google Shape;315;g370c21ca85c_1_66" title="photo.jpeg"/>
          <p:cNvPicPr preferRelativeResize="0"/>
          <p:nvPr/>
        </p:nvPicPr>
        <p:blipFill rotWithShape="1">
          <a:blip r:embed="rId3">
            <a:alphaModFix/>
          </a:blip>
          <a:srcRect b="17414" l="7108" r="7763" t="7199"/>
          <a:stretch/>
        </p:blipFill>
        <p:spPr>
          <a:xfrm>
            <a:off x="16217025" y="0"/>
            <a:ext cx="2070976" cy="2478352"/>
          </a:xfrm>
          <a:prstGeom prst="rect">
            <a:avLst/>
          </a:prstGeom>
          <a:noFill/>
          <a:ln>
            <a:noFill/>
          </a:ln>
        </p:spPr>
      </p:pic>
      <p:pic>
        <p:nvPicPr>
          <p:cNvPr id="316" name="Google Shape;316;g370c21ca85c_1_66" title="Slide 22.mp3">
            <a:hlinkClick r:id="rId4"/>
          </p:cNvPr>
          <p:cNvPicPr preferRelativeResize="0"/>
          <p:nvPr/>
        </p:nvPicPr>
        <p:blipFill>
          <a:blip r:embed="rId5">
            <a:alphaModFix/>
          </a:blip>
          <a:stretch>
            <a:fillRect/>
          </a:stretch>
        </p:blipFill>
        <p:spPr>
          <a:xfrm>
            <a:off x="266663" y="170400"/>
            <a:ext cx="457200" cy="4572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320" name="Shape 320"/>
        <p:cNvGrpSpPr/>
        <p:nvPr/>
      </p:nvGrpSpPr>
      <p:grpSpPr>
        <a:xfrm>
          <a:off x="0" y="0"/>
          <a:ext cx="0" cy="0"/>
          <a:chOff x="0" y="0"/>
          <a:chExt cx="0" cy="0"/>
        </a:xfrm>
      </p:grpSpPr>
      <p:sp>
        <p:nvSpPr>
          <p:cNvPr id="321" name="Google Shape;321;g370c21ca85c_1_79"/>
          <p:cNvSpPr txBox="1"/>
          <p:nvPr/>
        </p:nvSpPr>
        <p:spPr>
          <a:xfrm>
            <a:off x="467275" y="627600"/>
            <a:ext cx="11135700" cy="6927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4500">
                <a:solidFill>
                  <a:srgbClr val="0F4662"/>
                </a:solidFill>
                <a:latin typeface="Cormorant Garamond"/>
                <a:ea typeface="Cormorant Garamond"/>
                <a:cs typeface="Cormorant Garamond"/>
                <a:sym typeface="Cormorant Garamond"/>
              </a:rPr>
              <a:t>Hardware Component </a:t>
            </a:r>
            <a:r>
              <a:rPr b="1" i="1" lang="en-US" sz="4500">
                <a:solidFill>
                  <a:srgbClr val="0F4662"/>
                </a:solidFill>
                <a:latin typeface="Cormorant Garamond"/>
                <a:ea typeface="Cormorant Garamond"/>
                <a:cs typeface="Cormorant Garamond"/>
                <a:sym typeface="Cormorant Garamond"/>
              </a:rPr>
              <a:t>(DC‑DC Boost Converter) </a:t>
            </a:r>
            <a:endParaRPr b="1" i="1" sz="4500">
              <a:solidFill>
                <a:srgbClr val="0F4662"/>
              </a:solidFill>
              <a:latin typeface="Cormorant Garamond"/>
              <a:ea typeface="Cormorant Garamond"/>
              <a:cs typeface="Cormorant Garamond"/>
              <a:sym typeface="Cormorant Garamond"/>
            </a:endParaRPr>
          </a:p>
        </p:txBody>
      </p:sp>
      <p:sp>
        <p:nvSpPr>
          <p:cNvPr id="322" name="Google Shape;322;g370c21ca85c_1_79"/>
          <p:cNvSpPr txBox="1"/>
          <p:nvPr/>
        </p:nvSpPr>
        <p:spPr>
          <a:xfrm>
            <a:off x="10763400" y="-12"/>
            <a:ext cx="7524600" cy="10287000"/>
          </a:xfrm>
          <a:prstGeom prst="rect">
            <a:avLst/>
          </a:prstGeom>
          <a:solidFill>
            <a:srgbClr val="DBE5EA"/>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rPr lang="en-US" sz="2500">
                <a:solidFill>
                  <a:schemeClr val="dk2"/>
                </a:solidFill>
                <a:latin typeface="Quicksand"/>
                <a:ea typeface="Quicksand"/>
                <a:cs typeface="Quicksand"/>
                <a:sym typeface="Quicksand"/>
              </a:rPr>
              <a:t>T</a:t>
            </a:r>
            <a:r>
              <a:rPr lang="en-US" sz="2500">
                <a:solidFill>
                  <a:schemeClr val="dk2"/>
                </a:solidFill>
                <a:latin typeface="Quicksand"/>
                <a:ea typeface="Quicksand"/>
                <a:cs typeface="Quicksand"/>
                <a:sym typeface="Quicksand"/>
              </a:rPr>
              <a:t>he TPS61200 boost converter offers exceptional efficiency and a broad input voltage range in a compact package an important attribute, making it ideally </a:t>
            </a:r>
            <a:endParaRPr sz="2500">
              <a:solidFill>
                <a:schemeClr val="dk2"/>
              </a:solidFill>
              <a:latin typeface="Quicksand"/>
              <a:ea typeface="Quicksand"/>
              <a:cs typeface="Quicksand"/>
              <a:sym typeface="Quicksand"/>
            </a:endParaRPr>
          </a:p>
          <a:p>
            <a:pPr indent="0" lvl="0" marL="914400" rtl="0" algn="l">
              <a:spcBef>
                <a:spcPts val="0"/>
              </a:spcBef>
              <a:spcAft>
                <a:spcPts val="0"/>
              </a:spcAft>
              <a:buNone/>
            </a:pPr>
            <a:r>
              <a:rPr lang="en-US" sz="2500">
                <a:solidFill>
                  <a:schemeClr val="dk2"/>
                </a:solidFill>
                <a:latin typeface="Quicksand"/>
                <a:ea typeface="Quicksand"/>
                <a:cs typeface="Quicksand"/>
                <a:sym typeface="Quicksand"/>
              </a:rPr>
              <a:t>suited for our SmartNav Stick.</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p:txBody>
      </p:sp>
      <p:cxnSp>
        <p:nvCxnSpPr>
          <p:cNvPr id="323" name="Google Shape;323;g370c21ca85c_1_79"/>
          <p:cNvCxnSpPr/>
          <p:nvPr/>
        </p:nvCxnSpPr>
        <p:spPr>
          <a:xfrm>
            <a:off x="11148060" y="973950"/>
            <a:ext cx="4181700" cy="0"/>
          </a:xfrm>
          <a:prstGeom prst="straightConnector1">
            <a:avLst/>
          </a:prstGeom>
          <a:noFill/>
          <a:ln cap="flat" cmpd="sng" w="76200">
            <a:solidFill>
              <a:srgbClr val="0F4662"/>
            </a:solidFill>
            <a:prstDash val="solid"/>
            <a:round/>
            <a:headEnd len="sm" w="sm" type="none"/>
            <a:tailEnd len="sm" w="sm" type="none"/>
          </a:ln>
        </p:spPr>
      </p:cxnSp>
      <p:graphicFrame>
        <p:nvGraphicFramePr>
          <p:cNvPr id="324" name="Google Shape;324;g370c21ca85c_1_79"/>
          <p:cNvGraphicFramePr/>
          <p:nvPr/>
        </p:nvGraphicFramePr>
        <p:xfrm>
          <a:off x="997050" y="2171700"/>
          <a:ext cx="3000000" cy="3000000"/>
        </p:xfrm>
        <a:graphic>
          <a:graphicData uri="http://schemas.openxmlformats.org/drawingml/2006/table">
            <a:tbl>
              <a:tblPr>
                <a:noFill/>
                <a:tableStyleId>{4B78E84F-7192-4313-B081-81137C329F9F}</a:tableStyleId>
              </a:tblPr>
              <a:tblGrid>
                <a:gridCol w="2001475"/>
                <a:gridCol w="2456325"/>
                <a:gridCol w="2562450"/>
                <a:gridCol w="1728525"/>
              </a:tblGrid>
              <a:tr h="892100">
                <a:tc>
                  <a:txBody>
                    <a:bodyPr/>
                    <a:lstStyle/>
                    <a:p>
                      <a:pPr indent="0" lvl="0" marL="0" rtl="0" algn="ctr">
                        <a:spcBef>
                          <a:spcPts val="0"/>
                        </a:spcBef>
                        <a:spcAft>
                          <a:spcPts val="0"/>
                        </a:spcAft>
                        <a:buNone/>
                      </a:pPr>
                      <a:r>
                        <a:rPr b="1" lang="en-US" sz="2000"/>
                        <a:t>Parameter</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b="1" lang="en-US" sz="2000"/>
                        <a:t>Pololu 5V Regulator</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b="1" lang="en-US" sz="2000"/>
                        <a:t>TPS61030</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b="1" lang="en-US" sz="2000"/>
                        <a:t>TPS61200</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892100">
                <a:tc>
                  <a:txBody>
                    <a:bodyPr/>
                    <a:lstStyle/>
                    <a:p>
                      <a:pPr indent="0" lvl="0" marL="0" rtl="0" algn="ctr">
                        <a:spcBef>
                          <a:spcPts val="0"/>
                        </a:spcBef>
                        <a:spcAft>
                          <a:spcPts val="0"/>
                        </a:spcAft>
                        <a:buNone/>
                      </a:pPr>
                      <a:r>
                        <a:rPr b="1" lang="en-US" sz="2000"/>
                        <a:t>Input Voltage Range</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000"/>
                        <a:t>2.5V – 10V</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 2V – 6V</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0.3V – 5.5V</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892100">
                <a:tc>
                  <a:txBody>
                    <a:bodyPr/>
                    <a:lstStyle/>
                    <a:p>
                      <a:pPr indent="0" lvl="0" marL="0" rtl="0" algn="ctr">
                        <a:spcBef>
                          <a:spcPts val="0"/>
                        </a:spcBef>
                        <a:spcAft>
                          <a:spcPts val="0"/>
                        </a:spcAft>
                        <a:buNone/>
                      </a:pPr>
                      <a:r>
                        <a:rPr b="1" lang="en-US" sz="2000"/>
                        <a:t>Output Voltage</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000"/>
                        <a:t>Fixed 5V</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Adjustable (set to 5V)</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Adjustable (set to 5V)</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495600">
                <a:tc>
                  <a:txBody>
                    <a:bodyPr/>
                    <a:lstStyle/>
                    <a:p>
                      <a:pPr indent="0" lvl="0" marL="0" rtl="0" algn="ctr">
                        <a:spcBef>
                          <a:spcPts val="0"/>
                        </a:spcBef>
                        <a:spcAft>
                          <a:spcPts val="0"/>
                        </a:spcAft>
                        <a:buNone/>
                      </a:pPr>
                      <a:r>
                        <a:rPr b="1" lang="en-US" sz="2000"/>
                        <a:t>Efficiency</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000"/>
                        <a:t>~85–90%</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~90%</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~80–85%</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892100">
                <a:tc>
                  <a:txBody>
                    <a:bodyPr/>
                    <a:lstStyle/>
                    <a:p>
                      <a:pPr indent="0" lvl="0" marL="0" rtl="0" algn="ctr">
                        <a:spcBef>
                          <a:spcPts val="0"/>
                        </a:spcBef>
                        <a:spcAft>
                          <a:spcPts val="0"/>
                        </a:spcAft>
                        <a:buNone/>
                      </a:pPr>
                      <a:r>
                        <a:rPr b="1" lang="en-US" sz="2000"/>
                        <a:t>Continuous Output Current</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000"/>
                        <a:t>~1A</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~1A</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~600mA</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892100">
                <a:tc>
                  <a:txBody>
                    <a:bodyPr/>
                    <a:lstStyle/>
                    <a:p>
                      <a:pPr indent="0" lvl="0" marL="0" rtl="0" algn="ctr">
                        <a:spcBef>
                          <a:spcPts val="0"/>
                        </a:spcBef>
                        <a:spcAft>
                          <a:spcPts val="0"/>
                        </a:spcAft>
                        <a:buNone/>
                      </a:pPr>
                      <a:r>
                        <a:rPr b="1" lang="en-US" sz="2000"/>
                        <a:t>Size/Form Factor</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000"/>
                        <a:t>Compact</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Very small (chip-scale)</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Ultra-compact</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892100">
                <a:tc>
                  <a:txBody>
                    <a:bodyPr/>
                    <a:lstStyle/>
                    <a:p>
                      <a:pPr indent="0" lvl="0" marL="0" rtl="0" algn="ctr">
                        <a:spcBef>
                          <a:spcPts val="0"/>
                        </a:spcBef>
                        <a:spcAft>
                          <a:spcPts val="0"/>
                        </a:spcAft>
                        <a:buNone/>
                      </a:pPr>
                      <a:r>
                        <a:rPr b="1" lang="en-US" sz="2000"/>
                        <a:t>Complexity</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000"/>
                        <a:t>Low</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Moderate (external parts)</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Low</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495600">
                <a:tc>
                  <a:txBody>
                    <a:bodyPr/>
                    <a:lstStyle/>
                    <a:p>
                      <a:pPr indent="0" lvl="0" marL="0" rtl="0" algn="ctr">
                        <a:spcBef>
                          <a:spcPts val="0"/>
                        </a:spcBef>
                        <a:spcAft>
                          <a:spcPts val="0"/>
                        </a:spcAft>
                        <a:buNone/>
                      </a:pPr>
                      <a:r>
                        <a:rPr b="1" lang="en-US" sz="2000"/>
                        <a:t>Adjustability</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000"/>
                        <a:t>Fixed</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High</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Moderate</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495600">
                <a:tc>
                  <a:txBody>
                    <a:bodyPr/>
                    <a:lstStyle/>
                    <a:p>
                      <a:pPr indent="0" lvl="0" marL="0" rtl="0" algn="ctr">
                        <a:spcBef>
                          <a:spcPts val="0"/>
                        </a:spcBef>
                        <a:spcAft>
                          <a:spcPts val="0"/>
                        </a:spcAft>
                        <a:buNone/>
                      </a:pPr>
                      <a:r>
                        <a:rPr b="1" lang="en-US" sz="2000"/>
                        <a:t>Noise/Ripple</a:t>
                      </a:r>
                      <a:endParaRPr b="1"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000"/>
                        <a:t>Low</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Moderate</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t>Moderate</a:t>
                      </a:r>
                      <a:endParaRPr sz="2000"/>
                    </a:p>
                  </a:txBody>
                  <a:tcPr marT="12700" marB="63500" marR="12700" marL="127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bl>
          </a:graphicData>
        </a:graphic>
      </p:graphicFrame>
      <p:pic>
        <p:nvPicPr>
          <p:cNvPr id="325" name="Google Shape;325;g370c21ca85c_1_79" title="photo.jpeg"/>
          <p:cNvPicPr preferRelativeResize="0"/>
          <p:nvPr/>
        </p:nvPicPr>
        <p:blipFill rotWithShape="1">
          <a:blip r:embed="rId3">
            <a:alphaModFix/>
          </a:blip>
          <a:srcRect b="17414" l="7108" r="7763" t="7199"/>
          <a:stretch/>
        </p:blipFill>
        <p:spPr>
          <a:xfrm>
            <a:off x="16217025" y="0"/>
            <a:ext cx="2070976" cy="2478352"/>
          </a:xfrm>
          <a:prstGeom prst="rect">
            <a:avLst/>
          </a:prstGeom>
          <a:noFill/>
          <a:ln>
            <a:noFill/>
          </a:ln>
        </p:spPr>
      </p:pic>
      <p:pic>
        <p:nvPicPr>
          <p:cNvPr id="326" name="Google Shape;326;g370c21ca85c_1_79" title="Slide 23.mp3">
            <a:hlinkClick r:id="rId4"/>
          </p:cNvPr>
          <p:cNvPicPr preferRelativeResize="0"/>
          <p:nvPr/>
        </p:nvPicPr>
        <p:blipFill>
          <a:blip r:embed="rId5">
            <a:alphaModFix/>
          </a:blip>
          <a:stretch>
            <a:fillRect/>
          </a:stretch>
        </p:blipFill>
        <p:spPr>
          <a:xfrm>
            <a:off x="159125" y="126725"/>
            <a:ext cx="423750" cy="4237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330" name="Shape 330"/>
        <p:cNvGrpSpPr/>
        <p:nvPr/>
      </p:nvGrpSpPr>
      <p:grpSpPr>
        <a:xfrm>
          <a:off x="0" y="0"/>
          <a:ext cx="0" cy="0"/>
          <a:chOff x="0" y="0"/>
          <a:chExt cx="0" cy="0"/>
        </a:xfrm>
      </p:grpSpPr>
      <p:sp>
        <p:nvSpPr>
          <p:cNvPr id="331" name="Google Shape;331;g35f90991f65_1_100"/>
          <p:cNvSpPr txBox="1"/>
          <p:nvPr/>
        </p:nvSpPr>
        <p:spPr>
          <a:xfrm>
            <a:off x="1028700" y="599700"/>
            <a:ext cx="10236900" cy="9849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PCB (MCU Layout Schematic )</a:t>
            </a:r>
            <a:endParaRPr/>
          </a:p>
        </p:txBody>
      </p:sp>
      <p:cxnSp>
        <p:nvCxnSpPr>
          <p:cNvPr id="332" name="Google Shape;332;g35f90991f65_1_100"/>
          <p:cNvCxnSpPr/>
          <p:nvPr/>
        </p:nvCxnSpPr>
        <p:spPr>
          <a:xfrm>
            <a:off x="10767060" y="990600"/>
            <a:ext cx="4801800" cy="24300"/>
          </a:xfrm>
          <a:prstGeom prst="straightConnector1">
            <a:avLst/>
          </a:prstGeom>
          <a:noFill/>
          <a:ln cap="flat" cmpd="sng" w="76200">
            <a:solidFill>
              <a:srgbClr val="0F4662"/>
            </a:solidFill>
            <a:prstDash val="solid"/>
            <a:round/>
            <a:headEnd len="sm" w="sm" type="none"/>
            <a:tailEnd len="sm" w="sm" type="none"/>
          </a:ln>
        </p:spPr>
      </p:cxnSp>
      <p:pic>
        <p:nvPicPr>
          <p:cNvPr id="333" name="Google Shape;333;g35f90991f65_1_100" title="Main MCU Schematic.png"/>
          <p:cNvPicPr preferRelativeResize="0"/>
          <p:nvPr/>
        </p:nvPicPr>
        <p:blipFill>
          <a:blip r:embed="rId3">
            <a:alphaModFix/>
          </a:blip>
          <a:stretch>
            <a:fillRect/>
          </a:stretch>
        </p:blipFill>
        <p:spPr>
          <a:xfrm>
            <a:off x="0" y="1790675"/>
            <a:ext cx="17226977" cy="8496325"/>
          </a:xfrm>
          <a:prstGeom prst="rect">
            <a:avLst/>
          </a:prstGeom>
          <a:noFill/>
          <a:ln>
            <a:noFill/>
          </a:ln>
        </p:spPr>
      </p:pic>
      <p:pic>
        <p:nvPicPr>
          <p:cNvPr id="334" name="Google Shape;334;g35f90991f65_1_100" title="1710814166751.jpeg"/>
          <p:cNvPicPr preferRelativeResize="0"/>
          <p:nvPr/>
        </p:nvPicPr>
        <p:blipFill>
          <a:blip r:embed="rId4">
            <a:alphaModFix/>
          </a:blip>
          <a:stretch>
            <a:fillRect/>
          </a:stretch>
        </p:blipFill>
        <p:spPr>
          <a:xfrm>
            <a:off x="15915650" y="18929"/>
            <a:ext cx="2372350" cy="2372350"/>
          </a:xfrm>
          <a:prstGeom prst="rect">
            <a:avLst/>
          </a:prstGeom>
          <a:noFill/>
          <a:ln>
            <a:noFill/>
          </a:ln>
        </p:spPr>
      </p:pic>
      <p:pic>
        <p:nvPicPr>
          <p:cNvPr id="335" name="Google Shape;335;g35f90991f65_1_100" title="Slide 24.mp3">
            <a:hlinkClick r:id="rId5"/>
          </p:cNvPr>
          <p:cNvPicPr preferRelativeResize="0"/>
          <p:nvPr/>
        </p:nvPicPr>
        <p:blipFill>
          <a:blip r:embed="rId6">
            <a:alphaModFix/>
          </a:blip>
          <a:stretch>
            <a:fillRect/>
          </a:stretch>
        </p:blipFill>
        <p:spPr>
          <a:xfrm>
            <a:off x="152400" y="152400"/>
            <a:ext cx="294900" cy="2949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339" name="Shape 339"/>
        <p:cNvGrpSpPr/>
        <p:nvPr/>
      </p:nvGrpSpPr>
      <p:grpSpPr>
        <a:xfrm>
          <a:off x="0" y="0"/>
          <a:ext cx="0" cy="0"/>
          <a:chOff x="0" y="0"/>
          <a:chExt cx="0" cy="0"/>
        </a:xfrm>
      </p:grpSpPr>
      <p:sp>
        <p:nvSpPr>
          <p:cNvPr id="340" name="Google Shape;340;p12"/>
          <p:cNvSpPr txBox="1"/>
          <p:nvPr/>
        </p:nvSpPr>
        <p:spPr>
          <a:xfrm>
            <a:off x="1028700" y="599709"/>
            <a:ext cx="8115300" cy="9849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PCB (MCU Layout)</a:t>
            </a:r>
            <a:endParaRPr/>
          </a:p>
        </p:txBody>
      </p:sp>
      <p:cxnSp>
        <p:nvCxnSpPr>
          <p:cNvPr id="341" name="Google Shape;341;p12"/>
          <p:cNvCxnSpPr/>
          <p:nvPr/>
        </p:nvCxnSpPr>
        <p:spPr>
          <a:xfrm>
            <a:off x="10767060" y="990600"/>
            <a:ext cx="4778700" cy="1200"/>
          </a:xfrm>
          <a:prstGeom prst="straightConnector1">
            <a:avLst/>
          </a:prstGeom>
          <a:noFill/>
          <a:ln cap="flat" cmpd="sng" w="76200">
            <a:solidFill>
              <a:srgbClr val="0F4662"/>
            </a:solidFill>
            <a:prstDash val="solid"/>
            <a:round/>
            <a:headEnd len="sm" w="sm" type="none"/>
            <a:tailEnd len="sm" w="sm" type="none"/>
          </a:ln>
        </p:spPr>
      </p:cxnSp>
      <p:pic>
        <p:nvPicPr>
          <p:cNvPr id="342" name="Google Shape;342;p12" title="1710814166751.jpeg"/>
          <p:cNvPicPr preferRelativeResize="0"/>
          <p:nvPr/>
        </p:nvPicPr>
        <p:blipFill>
          <a:blip r:embed="rId3">
            <a:alphaModFix/>
          </a:blip>
          <a:stretch>
            <a:fillRect/>
          </a:stretch>
        </p:blipFill>
        <p:spPr>
          <a:xfrm>
            <a:off x="15915650" y="4"/>
            <a:ext cx="2372350" cy="2372350"/>
          </a:xfrm>
          <a:prstGeom prst="rect">
            <a:avLst/>
          </a:prstGeom>
          <a:noFill/>
          <a:ln>
            <a:noFill/>
          </a:ln>
        </p:spPr>
      </p:pic>
      <p:pic>
        <p:nvPicPr>
          <p:cNvPr id="343" name="Google Shape;343;p12" title="Screenshot 2025-07-17 at 1.48.46 PM.png"/>
          <p:cNvPicPr preferRelativeResize="0"/>
          <p:nvPr/>
        </p:nvPicPr>
        <p:blipFill>
          <a:blip r:embed="rId4">
            <a:alphaModFix/>
          </a:blip>
          <a:stretch>
            <a:fillRect/>
          </a:stretch>
        </p:blipFill>
        <p:spPr>
          <a:xfrm>
            <a:off x="85850" y="2681451"/>
            <a:ext cx="8810350" cy="7040676"/>
          </a:xfrm>
          <a:prstGeom prst="rect">
            <a:avLst/>
          </a:prstGeom>
          <a:noFill/>
          <a:ln>
            <a:noFill/>
          </a:ln>
        </p:spPr>
      </p:pic>
      <p:pic>
        <p:nvPicPr>
          <p:cNvPr id="344" name="Google Shape;344;p12" title="Screenshot 2025-07-17 at 1.49.19 PM.png"/>
          <p:cNvPicPr preferRelativeResize="0"/>
          <p:nvPr/>
        </p:nvPicPr>
        <p:blipFill>
          <a:blip r:embed="rId5">
            <a:alphaModFix/>
          </a:blip>
          <a:stretch>
            <a:fillRect/>
          </a:stretch>
        </p:blipFill>
        <p:spPr>
          <a:xfrm>
            <a:off x="8786250" y="2681450"/>
            <a:ext cx="9158801" cy="7040676"/>
          </a:xfrm>
          <a:prstGeom prst="rect">
            <a:avLst/>
          </a:prstGeom>
          <a:noFill/>
          <a:ln>
            <a:noFill/>
          </a:ln>
        </p:spPr>
      </p:pic>
      <p:pic>
        <p:nvPicPr>
          <p:cNvPr id="345" name="Google Shape;345;p12" title="Slide 25.mp3">
            <a:hlinkClick r:id="rId6"/>
          </p:cNvPr>
          <p:cNvPicPr preferRelativeResize="0"/>
          <p:nvPr/>
        </p:nvPicPr>
        <p:blipFill>
          <a:blip r:embed="rId7">
            <a:alphaModFix/>
          </a:blip>
          <a:stretch>
            <a:fillRect/>
          </a:stretch>
        </p:blipFill>
        <p:spPr>
          <a:xfrm>
            <a:off x="85850" y="69909"/>
            <a:ext cx="457200" cy="4572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349" name="Shape 349"/>
        <p:cNvGrpSpPr/>
        <p:nvPr/>
      </p:nvGrpSpPr>
      <p:grpSpPr>
        <a:xfrm>
          <a:off x="0" y="0"/>
          <a:ext cx="0" cy="0"/>
          <a:chOff x="0" y="0"/>
          <a:chExt cx="0" cy="0"/>
        </a:xfrm>
      </p:grpSpPr>
      <p:sp>
        <p:nvSpPr>
          <p:cNvPr id="350" name="Google Shape;350;g3633459b829_1_2"/>
          <p:cNvSpPr txBox="1"/>
          <p:nvPr/>
        </p:nvSpPr>
        <p:spPr>
          <a:xfrm>
            <a:off x="1028700" y="599709"/>
            <a:ext cx="8115300" cy="9849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PCB (MCU Layout)</a:t>
            </a:r>
            <a:endParaRPr/>
          </a:p>
        </p:txBody>
      </p:sp>
      <p:cxnSp>
        <p:nvCxnSpPr>
          <p:cNvPr id="351" name="Google Shape;351;g3633459b829_1_2"/>
          <p:cNvCxnSpPr/>
          <p:nvPr/>
        </p:nvCxnSpPr>
        <p:spPr>
          <a:xfrm>
            <a:off x="10767060" y="990600"/>
            <a:ext cx="4778700" cy="1200"/>
          </a:xfrm>
          <a:prstGeom prst="straightConnector1">
            <a:avLst/>
          </a:prstGeom>
          <a:noFill/>
          <a:ln cap="flat" cmpd="sng" w="76200">
            <a:solidFill>
              <a:srgbClr val="0F4662"/>
            </a:solidFill>
            <a:prstDash val="solid"/>
            <a:round/>
            <a:headEnd len="sm" w="sm" type="none"/>
            <a:tailEnd len="sm" w="sm" type="none"/>
          </a:ln>
        </p:spPr>
      </p:cxnSp>
      <p:pic>
        <p:nvPicPr>
          <p:cNvPr id="352" name="Google Shape;352;g3633459b829_1_2" title="1710814166751.jpeg"/>
          <p:cNvPicPr preferRelativeResize="0"/>
          <p:nvPr/>
        </p:nvPicPr>
        <p:blipFill>
          <a:blip r:embed="rId3">
            <a:alphaModFix/>
          </a:blip>
          <a:stretch>
            <a:fillRect/>
          </a:stretch>
        </p:blipFill>
        <p:spPr>
          <a:xfrm>
            <a:off x="15915650" y="4"/>
            <a:ext cx="2372350" cy="2372350"/>
          </a:xfrm>
          <a:prstGeom prst="rect">
            <a:avLst/>
          </a:prstGeom>
          <a:noFill/>
          <a:ln>
            <a:noFill/>
          </a:ln>
        </p:spPr>
      </p:pic>
      <p:pic>
        <p:nvPicPr>
          <p:cNvPr id="353" name="Google Shape;353;g3633459b829_1_2" title="Screenshot 2025-07-17 at 1.48.46 PM.png"/>
          <p:cNvPicPr preferRelativeResize="0"/>
          <p:nvPr/>
        </p:nvPicPr>
        <p:blipFill>
          <a:blip r:embed="rId4">
            <a:alphaModFix/>
          </a:blip>
          <a:stretch>
            <a:fillRect/>
          </a:stretch>
        </p:blipFill>
        <p:spPr>
          <a:xfrm>
            <a:off x="820350" y="2372351"/>
            <a:ext cx="8810350" cy="7040676"/>
          </a:xfrm>
          <a:prstGeom prst="rect">
            <a:avLst/>
          </a:prstGeom>
          <a:noFill/>
          <a:ln>
            <a:noFill/>
          </a:ln>
        </p:spPr>
      </p:pic>
      <p:sp>
        <p:nvSpPr>
          <p:cNvPr id="354" name="Google Shape;354;g3633459b829_1_2"/>
          <p:cNvSpPr txBox="1"/>
          <p:nvPr/>
        </p:nvSpPr>
        <p:spPr>
          <a:xfrm>
            <a:off x="10436350" y="2663200"/>
            <a:ext cx="6661200" cy="6459000"/>
          </a:xfrm>
          <a:prstGeom prst="rect">
            <a:avLst/>
          </a:prstGeom>
          <a:noFill/>
          <a:ln>
            <a:noFill/>
          </a:ln>
        </p:spPr>
        <p:txBody>
          <a:bodyPr anchorCtr="0" anchor="t" bIns="91425" lIns="91425" spcFirstLastPara="1" rIns="91425" wrap="square" tIns="91425">
            <a:noAutofit/>
          </a:bodyPr>
          <a:lstStyle/>
          <a:p>
            <a:pPr indent="-387350" lvl="0" marL="4572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Main Components:</a:t>
            </a:r>
            <a:endParaRPr sz="2500">
              <a:solidFill>
                <a:srgbClr val="0F4662"/>
              </a:solidFill>
              <a:latin typeface="Quicksand"/>
              <a:ea typeface="Quicksand"/>
              <a:cs typeface="Quicksand"/>
              <a:sym typeface="Quicksand"/>
            </a:endParaRPr>
          </a:p>
          <a:p>
            <a:pPr indent="-387350" lvl="1" marL="9144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ESP 32 wroom module (Top Right)</a:t>
            </a:r>
            <a:endParaRPr sz="2500">
              <a:solidFill>
                <a:srgbClr val="0F4662"/>
              </a:solidFill>
              <a:latin typeface="Quicksand"/>
              <a:ea typeface="Quicksand"/>
              <a:cs typeface="Quicksand"/>
              <a:sym typeface="Quicksand"/>
            </a:endParaRPr>
          </a:p>
          <a:p>
            <a:pPr indent="-387350" lvl="1" marL="9144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Max98357a Sound amplification Unit (Bottom Left)</a:t>
            </a:r>
            <a:endParaRPr sz="2500">
              <a:solidFill>
                <a:srgbClr val="0F4662"/>
              </a:solidFill>
              <a:latin typeface="Quicksand"/>
              <a:ea typeface="Quicksand"/>
              <a:cs typeface="Quicksand"/>
              <a:sym typeface="Quicksand"/>
            </a:endParaRPr>
          </a:p>
          <a:p>
            <a:pPr indent="-387350" lvl="1" marL="9144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USB - UART Unit (Middle Right)</a:t>
            </a:r>
            <a:endParaRPr sz="2500">
              <a:solidFill>
                <a:srgbClr val="0F4662"/>
              </a:solidFill>
              <a:latin typeface="Quicksand"/>
              <a:ea typeface="Quicksand"/>
              <a:cs typeface="Quicksand"/>
              <a:sym typeface="Quicksand"/>
            </a:endParaRPr>
          </a:p>
          <a:p>
            <a:pPr indent="-387350" lvl="1" marL="9144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User Buttons with 10k Ohm pull down resistors (Middle Left)</a:t>
            </a:r>
            <a:endParaRPr sz="2500">
              <a:solidFill>
                <a:srgbClr val="0F4662"/>
              </a:solidFill>
              <a:latin typeface="Quicksand"/>
              <a:ea typeface="Quicksand"/>
              <a:cs typeface="Quicksand"/>
              <a:sym typeface="Quicksand"/>
            </a:endParaRPr>
          </a:p>
          <a:p>
            <a:pPr indent="-387350" lvl="1" marL="9144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Male/Female pin headers for various sensors and Battery Regulation (Edges of the PCB)</a:t>
            </a:r>
            <a:endParaRPr sz="2500">
              <a:solidFill>
                <a:srgbClr val="0F4662"/>
              </a:solidFill>
              <a:latin typeface="Quicksand"/>
              <a:ea typeface="Quicksand"/>
              <a:cs typeface="Quicksand"/>
              <a:sym typeface="Quicksand"/>
            </a:endParaRPr>
          </a:p>
        </p:txBody>
      </p:sp>
      <p:pic>
        <p:nvPicPr>
          <p:cNvPr id="355" name="Google Shape;355;g3633459b829_1_2" title="Slide 26.mp3">
            <a:hlinkClick r:id="rId5"/>
          </p:cNvPr>
          <p:cNvPicPr preferRelativeResize="0"/>
          <p:nvPr/>
        </p:nvPicPr>
        <p:blipFill>
          <a:blip r:embed="rId6">
            <a:alphaModFix/>
          </a:blip>
          <a:stretch>
            <a:fillRect/>
          </a:stretch>
        </p:blipFill>
        <p:spPr>
          <a:xfrm>
            <a:off x="144425" y="175574"/>
            <a:ext cx="359525" cy="3595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359" name="Shape 359"/>
        <p:cNvGrpSpPr/>
        <p:nvPr/>
      </p:nvGrpSpPr>
      <p:grpSpPr>
        <a:xfrm>
          <a:off x="0" y="0"/>
          <a:ext cx="0" cy="0"/>
          <a:chOff x="0" y="0"/>
          <a:chExt cx="0" cy="0"/>
        </a:xfrm>
      </p:grpSpPr>
      <p:sp>
        <p:nvSpPr>
          <p:cNvPr id="360" name="Google Shape;360;g35f90991f65_1_109"/>
          <p:cNvSpPr txBox="1"/>
          <p:nvPr/>
        </p:nvSpPr>
        <p:spPr>
          <a:xfrm>
            <a:off x="1028700" y="599700"/>
            <a:ext cx="10236900" cy="8925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5799">
                <a:solidFill>
                  <a:srgbClr val="0F4662"/>
                </a:solidFill>
                <a:latin typeface="Cormorant Garamond"/>
                <a:ea typeface="Cormorant Garamond"/>
                <a:cs typeface="Cormorant Garamond"/>
                <a:sym typeface="Cormorant Garamond"/>
              </a:rPr>
              <a:t>PCB (3.3 V Reg #1&amp;2  Schematics )</a:t>
            </a:r>
            <a:endParaRPr sz="800"/>
          </a:p>
        </p:txBody>
      </p:sp>
      <p:cxnSp>
        <p:nvCxnSpPr>
          <p:cNvPr id="361" name="Google Shape;361;g35f90991f65_1_109"/>
          <p:cNvCxnSpPr/>
          <p:nvPr/>
        </p:nvCxnSpPr>
        <p:spPr>
          <a:xfrm>
            <a:off x="11832675" y="944750"/>
            <a:ext cx="3713100" cy="900"/>
          </a:xfrm>
          <a:prstGeom prst="straightConnector1">
            <a:avLst/>
          </a:prstGeom>
          <a:noFill/>
          <a:ln cap="flat" cmpd="sng" w="76200">
            <a:solidFill>
              <a:srgbClr val="0F4662"/>
            </a:solidFill>
            <a:prstDash val="solid"/>
            <a:round/>
            <a:headEnd len="sm" w="sm" type="none"/>
            <a:tailEnd len="sm" w="sm" type="none"/>
          </a:ln>
        </p:spPr>
      </p:cxnSp>
      <p:pic>
        <p:nvPicPr>
          <p:cNvPr id="362" name="Google Shape;362;g35f90991f65_1_109" title="Voltage Reg num1 Schematic.png"/>
          <p:cNvPicPr preferRelativeResize="0"/>
          <p:nvPr/>
        </p:nvPicPr>
        <p:blipFill>
          <a:blip r:embed="rId3">
            <a:alphaModFix/>
          </a:blip>
          <a:stretch>
            <a:fillRect/>
          </a:stretch>
        </p:blipFill>
        <p:spPr>
          <a:xfrm>
            <a:off x="636601" y="3103323"/>
            <a:ext cx="8456996" cy="4842225"/>
          </a:xfrm>
          <a:prstGeom prst="rect">
            <a:avLst/>
          </a:prstGeom>
          <a:noFill/>
          <a:ln>
            <a:noFill/>
          </a:ln>
        </p:spPr>
      </p:pic>
      <p:pic>
        <p:nvPicPr>
          <p:cNvPr id="363" name="Google Shape;363;g35f90991f65_1_109" title="Voltage Reg num2 Schematic.png"/>
          <p:cNvPicPr preferRelativeResize="0"/>
          <p:nvPr/>
        </p:nvPicPr>
        <p:blipFill rotWithShape="1">
          <a:blip r:embed="rId4">
            <a:alphaModFix/>
          </a:blip>
          <a:srcRect b="0" l="7851" r="0" t="5908"/>
          <a:stretch/>
        </p:blipFill>
        <p:spPr>
          <a:xfrm>
            <a:off x="9462625" y="3103325"/>
            <a:ext cx="8205173" cy="5150524"/>
          </a:xfrm>
          <a:prstGeom prst="rect">
            <a:avLst/>
          </a:prstGeom>
          <a:noFill/>
          <a:ln>
            <a:noFill/>
          </a:ln>
        </p:spPr>
      </p:pic>
      <p:pic>
        <p:nvPicPr>
          <p:cNvPr id="364" name="Google Shape;364;g35f90991f65_1_109"/>
          <p:cNvPicPr preferRelativeResize="0"/>
          <p:nvPr/>
        </p:nvPicPr>
        <p:blipFill>
          <a:blip r:embed="rId5">
            <a:alphaModFix/>
          </a:blip>
          <a:stretch>
            <a:fillRect/>
          </a:stretch>
        </p:blipFill>
        <p:spPr>
          <a:xfrm>
            <a:off x="16082440" y="-1"/>
            <a:ext cx="2205556" cy="2203774"/>
          </a:xfrm>
          <a:prstGeom prst="rect">
            <a:avLst/>
          </a:prstGeom>
          <a:noFill/>
          <a:ln>
            <a:noFill/>
          </a:ln>
        </p:spPr>
      </p:pic>
      <p:pic>
        <p:nvPicPr>
          <p:cNvPr id="365" name="Google Shape;365;g35f90991f65_1_109" title="Slide 27 PCB(3.3 V Reg  1&amp;2 Schematics) (2).mp3">
            <a:hlinkClick r:id="rId6"/>
          </p:cNvPr>
          <p:cNvPicPr preferRelativeResize="0"/>
          <p:nvPr/>
        </p:nvPicPr>
        <p:blipFill>
          <a:blip r:embed="rId7">
            <a:alphaModFix/>
          </a:blip>
          <a:stretch>
            <a:fillRect/>
          </a:stretch>
        </p:blipFill>
        <p:spPr>
          <a:xfrm>
            <a:off x="71650" y="73299"/>
            <a:ext cx="457200" cy="4572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369" name="Shape 369"/>
        <p:cNvGrpSpPr/>
        <p:nvPr/>
      </p:nvGrpSpPr>
      <p:grpSpPr>
        <a:xfrm>
          <a:off x="0" y="0"/>
          <a:ext cx="0" cy="0"/>
          <a:chOff x="0" y="0"/>
          <a:chExt cx="0" cy="0"/>
        </a:xfrm>
      </p:grpSpPr>
      <p:sp>
        <p:nvSpPr>
          <p:cNvPr id="370" name="Google Shape;370;g35f90991f65_1_116"/>
          <p:cNvSpPr txBox="1"/>
          <p:nvPr/>
        </p:nvSpPr>
        <p:spPr>
          <a:xfrm>
            <a:off x="1028700" y="599700"/>
            <a:ext cx="10236900" cy="2364000"/>
          </a:xfrm>
          <a:prstGeom prst="rect">
            <a:avLst/>
          </a:prstGeom>
          <a:noFill/>
          <a:ln>
            <a:noFill/>
          </a:ln>
        </p:spPr>
        <p:txBody>
          <a:bodyPr anchorCtr="0" anchor="t" bIns="0" lIns="0" spcFirstLastPara="1" rIns="0" wrap="square" tIns="0">
            <a:spAutoFit/>
          </a:bodyPr>
          <a:lstStyle/>
          <a:p>
            <a:pPr indent="0" lvl="0" marL="0" rtl="0" algn="l">
              <a:lnSpc>
                <a:spcPct val="140006"/>
              </a:lnSpc>
              <a:spcBef>
                <a:spcPts val="0"/>
              </a:spcBef>
              <a:spcAft>
                <a:spcPts val="0"/>
              </a:spcAft>
              <a:buClr>
                <a:schemeClr val="dk1"/>
              </a:buClr>
              <a:buFont typeface="Arial"/>
              <a:buNone/>
            </a:pPr>
            <a:r>
              <a:rPr b="1" i="1" lang="en-US" sz="6399">
                <a:solidFill>
                  <a:srgbClr val="0F4662"/>
                </a:solidFill>
                <a:latin typeface="Cormorant Garamond"/>
                <a:ea typeface="Cormorant Garamond"/>
                <a:cs typeface="Cormorant Garamond"/>
                <a:sym typeface="Cormorant Garamond"/>
              </a:rPr>
              <a:t>PCB (3.3 V Reg #1 &amp; 2)</a:t>
            </a:r>
            <a:endParaRPr>
              <a:solidFill>
                <a:schemeClr val="dk1"/>
              </a:solidFill>
            </a:endParaRPr>
          </a:p>
          <a:p>
            <a:pPr indent="0" lvl="0" marL="0" marR="0" rtl="0" algn="l">
              <a:lnSpc>
                <a:spcPct val="140006"/>
              </a:lnSpc>
              <a:spcBef>
                <a:spcPts val="0"/>
              </a:spcBef>
              <a:spcAft>
                <a:spcPts val="0"/>
              </a:spcAft>
              <a:buNone/>
            </a:pPr>
            <a:r>
              <a:t/>
            </a:r>
            <a:endParaRPr b="1" i="1" sz="6399">
              <a:solidFill>
                <a:srgbClr val="0F4662"/>
              </a:solidFill>
              <a:latin typeface="Cormorant Garamond"/>
              <a:ea typeface="Cormorant Garamond"/>
              <a:cs typeface="Cormorant Garamond"/>
              <a:sym typeface="Cormorant Garamond"/>
            </a:endParaRPr>
          </a:p>
        </p:txBody>
      </p:sp>
      <p:cxnSp>
        <p:nvCxnSpPr>
          <p:cNvPr id="371" name="Google Shape;371;g35f90991f65_1_116"/>
          <p:cNvCxnSpPr/>
          <p:nvPr/>
        </p:nvCxnSpPr>
        <p:spPr>
          <a:xfrm flipH="1" rot="10800000">
            <a:off x="11832675" y="922550"/>
            <a:ext cx="3713100" cy="22200"/>
          </a:xfrm>
          <a:prstGeom prst="straightConnector1">
            <a:avLst/>
          </a:prstGeom>
          <a:noFill/>
          <a:ln cap="flat" cmpd="sng" w="76200">
            <a:solidFill>
              <a:srgbClr val="0F4662"/>
            </a:solidFill>
            <a:prstDash val="solid"/>
            <a:round/>
            <a:headEnd len="sm" w="sm" type="none"/>
            <a:tailEnd len="sm" w="sm" type="none"/>
          </a:ln>
        </p:spPr>
      </p:cxnSp>
      <p:pic>
        <p:nvPicPr>
          <p:cNvPr id="372" name="Google Shape;372;g35f90991f65_1_116" title="Voltage Reg num1 PCB (TOP).png"/>
          <p:cNvPicPr preferRelativeResize="0"/>
          <p:nvPr/>
        </p:nvPicPr>
        <p:blipFill rotWithShape="1">
          <a:blip r:embed="rId3">
            <a:alphaModFix/>
          </a:blip>
          <a:srcRect b="11616" l="11042" r="28015" t="19193"/>
          <a:stretch/>
        </p:blipFill>
        <p:spPr>
          <a:xfrm>
            <a:off x="1028700" y="2963700"/>
            <a:ext cx="6548950" cy="4677826"/>
          </a:xfrm>
          <a:prstGeom prst="rect">
            <a:avLst/>
          </a:prstGeom>
          <a:noFill/>
          <a:ln>
            <a:noFill/>
          </a:ln>
        </p:spPr>
      </p:pic>
      <p:pic>
        <p:nvPicPr>
          <p:cNvPr id="373" name="Google Shape;373;g35f90991f65_1_116" title="Voltage Reg num2 PCB (TOP).png"/>
          <p:cNvPicPr preferRelativeResize="0"/>
          <p:nvPr/>
        </p:nvPicPr>
        <p:blipFill rotWithShape="1">
          <a:blip r:embed="rId4">
            <a:alphaModFix/>
          </a:blip>
          <a:srcRect b="7118" l="7498" r="18918" t="2888"/>
          <a:stretch/>
        </p:blipFill>
        <p:spPr>
          <a:xfrm>
            <a:off x="8298575" y="1795875"/>
            <a:ext cx="6388076" cy="6695225"/>
          </a:xfrm>
          <a:prstGeom prst="rect">
            <a:avLst/>
          </a:prstGeom>
          <a:noFill/>
          <a:ln>
            <a:noFill/>
          </a:ln>
        </p:spPr>
      </p:pic>
      <p:pic>
        <p:nvPicPr>
          <p:cNvPr id="374" name="Google Shape;374;g35f90991f65_1_116"/>
          <p:cNvPicPr preferRelativeResize="0"/>
          <p:nvPr/>
        </p:nvPicPr>
        <p:blipFill>
          <a:blip r:embed="rId5">
            <a:alphaModFix/>
          </a:blip>
          <a:stretch>
            <a:fillRect/>
          </a:stretch>
        </p:blipFill>
        <p:spPr>
          <a:xfrm>
            <a:off x="16082440" y="-1"/>
            <a:ext cx="2205556" cy="2203774"/>
          </a:xfrm>
          <a:prstGeom prst="rect">
            <a:avLst/>
          </a:prstGeom>
          <a:noFill/>
          <a:ln>
            <a:noFill/>
          </a:ln>
        </p:spPr>
      </p:pic>
      <p:pic>
        <p:nvPicPr>
          <p:cNvPr id="375" name="Google Shape;375;g35f90991f65_1_116" title="Slide 28 PCB (3.3 V Reg 1 &amp; 2).mp3">
            <a:hlinkClick r:id="rId6"/>
          </p:cNvPr>
          <p:cNvPicPr preferRelativeResize="0"/>
          <p:nvPr/>
        </p:nvPicPr>
        <p:blipFill>
          <a:blip r:embed="rId7">
            <a:alphaModFix/>
          </a:blip>
          <a:stretch>
            <a:fillRect/>
          </a:stretch>
        </p:blipFill>
        <p:spPr>
          <a:xfrm>
            <a:off x="71650" y="68300"/>
            <a:ext cx="457200" cy="4572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379" name="Shape 379"/>
        <p:cNvGrpSpPr/>
        <p:nvPr/>
      </p:nvGrpSpPr>
      <p:grpSpPr>
        <a:xfrm>
          <a:off x="0" y="0"/>
          <a:ext cx="0" cy="0"/>
          <a:chOff x="0" y="0"/>
          <a:chExt cx="0" cy="0"/>
        </a:xfrm>
      </p:grpSpPr>
      <p:sp>
        <p:nvSpPr>
          <p:cNvPr id="380" name="Google Shape;380;g3633459b829_1_11"/>
          <p:cNvSpPr txBox="1"/>
          <p:nvPr/>
        </p:nvSpPr>
        <p:spPr>
          <a:xfrm>
            <a:off x="1028700" y="599700"/>
            <a:ext cx="10236900" cy="2364000"/>
          </a:xfrm>
          <a:prstGeom prst="rect">
            <a:avLst/>
          </a:prstGeom>
          <a:noFill/>
          <a:ln>
            <a:noFill/>
          </a:ln>
        </p:spPr>
        <p:txBody>
          <a:bodyPr anchorCtr="0" anchor="t" bIns="0" lIns="0" spcFirstLastPara="1" rIns="0" wrap="square" tIns="0">
            <a:spAutoFit/>
          </a:bodyPr>
          <a:lstStyle/>
          <a:p>
            <a:pPr indent="0" lvl="0" marL="0" rtl="0" algn="l">
              <a:lnSpc>
                <a:spcPct val="140006"/>
              </a:lnSpc>
              <a:spcBef>
                <a:spcPts val="0"/>
              </a:spcBef>
              <a:spcAft>
                <a:spcPts val="0"/>
              </a:spcAft>
              <a:buClr>
                <a:schemeClr val="dk1"/>
              </a:buClr>
              <a:buFont typeface="Arial"/>
              <a:buNone/>
            </a:pPr>
            <a:r>
              <a:rPr b="1" i="1" lang="en-US" sz="6399">
                <a:solidFill>
                  <a:srgbClr val="0F4662"/>
                </a:solidFill>
                <a:latin typeface="Cormorant Garamond"/>
                <a:ea typeface="Cormorant Garamond"/>
                <a:cs typeface="Cormorant Garamond"/>
                <a:sym typeface="Cormorant Garamond"/>
              </a:rPr>
              <a:t>PCB (3.3 V Reg #1)</a:t>
            </a:r>
            <a:endParaRPr>
              <a:solidFill>
                <a:schemeClr val="dk1"/>
              </a:solidFill>
            </a:endParaRPr>
          </a:p>
          <a:p>
            <a:pPr indent="0" lvl="0" marL="0" marR="0" rtl="0" algn="l">
              <a:lnSpc>
                <a:spcPct val="140006"/>
              </a:lnSpc>
              <a:spcBef>
                <a:spcPts val="0"/>
              </a:spcBef>
              <a:spcAft>
                <a:spcPts val="0"/>
              </a:spcAft>
              <a:buNone/>
            </a:pPr>
            <a:r>
              <a:t/>
            </a:r>
            <a:endParaRPr b="1" i="1" sz="6399">
              <a:solidFill>
                <a:srgbClr val="0F4662"/>
              </a:solidFill>
              <a:latin typeface="Cormorant Garamond"/>
              <a:ea typeface="Cormorant Garamond"/>
              <a:cs typeface="Cormorant Garamond"/>
              <a:sym typeface="Cormorant Garamond"/>
            </a:endParaRPr>
          </a:p>
        </p:txBody>
      </p:sp>
      <p:cxnSp>
        <p:nvCxnSpPr>
          <p:cNvPr id="381" name="Google Shape;381;g3633459b829_1_11"/>
          <p:cNvCxnSpPr/>
          <p:nvPr/>
        </p:nvCxnSpPr>
        <p:spPr>
          <a:xfrm flipH="1" rot="10800000">
            <a:off x="11832675" y="922550"/>
            <a:ext cx="3713100" cy="22200"/>
          </a:xfrm>
          <a:prstGeom prst="straightConnector1">
            <a:avLst/>
          </a:prstGeom>
          <a:noFill/>
          <a:ln cap="flat" cmpd="sng" w="76200">
            <a:solidFill>
              <a:srgbClr val="0F4662"/>
            </a:solidFill>
            <a:prstDash val="solid"/>
            <a:round/>
            <a:headEnd len="sm" w="sm" type="none"/>
            <a:tailEnd len="sm" w="sm" type="none"/>
          </a:ln>
        </p:spPr>
      </p:cxnSp>
      <p:pic>
        <p:nvPicPr>
          <p:cNvPr id="382" name="Google Shape;382;g3633459b829_1_11" title="Voltage Reg num1 PCB (TOP).png"/>
          <p:cNvPicPr preferRelativeResize="0"/>
          <p:nvPr/>
        </p:nvPicPr>
        <p:blipFill rotWithShape="1">
          <a:blip r:embed="rId3">
            <a:alphaModFix/>
          </a:blip>
          <a:srcRect b="11616" l="11042" r="28015" t="19193"/>
          <a:stretch/>
        </p:blipFill>
        <p:spPr>
          <a:xfrm>
            <a:off x="1028700" y="2048550"/>
            <a:ext cx="8110325" cy="5793100"/>
          </a:xfrm>
          <a:prstGeom prst="rect">
            <a:avLst/>
          </a:prstGeom>
          <a:noFill/>
          <a:ln>
            <a:noFill/>
          </a:ln>
        </p:spPr>
      </p:pic>
      <p:pic>
        <p:nvPicPr>
          <p:cNvPr id="383" name="Google Shape;383;g3633459b829_1_11"/>
          <p:cNvPicPr preferRelativeResize="0"/>
          <p:nvPr/>
        </p:nvPicPr>
        <p:blipFill>
          <a:blip r:embed="rId4">
            <a:alphaModFix/>
          </a:blip>
          <a:stretch>
            <a:fillRect/>
          </a:stretch>
        </p:blipFill>
        <p:spPr>
          <a:xfrm>
            <a:off x="16082440" y="-1"/>
            <a:ext cx="2205556" cy="2203774"/>
          </a:xfrm>
          <a:prstGeom prst="rect">
            <a:avLst/>
          </a:prstGeom>
          <a:noFill/>
          <a:ln>
            <a:noFill/>
          </a:ln>
        </p:spPr>
      </p:pic>
      <p:sp>
        <p:nvSpPr>
          <p:cNvPr id="384" name="Google Shape;384;g3633459b829_1_11"/>
          <p:cNvSpPr txBox="1"/>
          <p:nvPr/>
        </p:nvSpPr>
        <p:spPr>
          <a:xfrm>
            <a:off x="9816075" y="2627894"/>
            <a:ext cx="5729700" cy="3491700"/>
          </a:xfrm>
          <a:prstGeom prst="rect">
            <a:avLst/>
          </a:prstGeom>
          <a:noFill/>
          <a:ln>
            <a:noFill/>
          </a:ln>
        </p:spPr>
        <p:txBody>
          <a:bodyPr anchorCtr="0" anchor="t" bIns="91425" lIns="91425" spcFirstLastPara="1" rIns="91425" wrap="square" tIns="91425">
            <a:noAutofit/>
          </a:bodyPr>
          <a:lstStyle/>
          <a:p>
            <a:pPr indent="-387350" lvl="0" marL="4572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M</a:t>
            </a:r>
            <a:r>
              <a:rPr lang="en-US" sz="2500">
                <a:solidFill>
                  <a:srgbClr val="0F4662"/>
                </a:solidFill>
                <a:latin typeface="Quicksand"/>
                <a:ea typeface="Quicksand"/>
                <a:cs typeface="Quicksand"/>
                <a:sym typeface="Quicksand"/>
              </a:rPr>
              <a:t>ain Components:</a:t>
            </a:r>
            <a:endParaRPr sz="2500">
              <a:solidFill>
                <a:srgbClr val="0F4662"/>
              </a:solidFill>
              <a:latin typeface="Quicksand"/>
              <a:ea typeface="Quicksand"/>
              <a:cs typeface="Quicksand"/>
              <a:sym typeface="Quicksand"/>
            </a:endParaRPr>
          </a:p>
          <a:p>
            <a:pPr indent="-387350" lvl="1" marL="9144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MIC5365-3.3 Chip</a:t>
            </a:r>
            <a:endParaRPr sz="2500">
              <a:solidFill>
                <a:srgbClr val="0F4662"/>
              </a:solidFill>
              <a:latin typeface="Quicksand"/>
              <a:ea typeface="Quicksand"/>
              <a:cs typeface="Quicksand"/>
              <a:sym typeface="Quicksand"/>
            </a:endParaRPr>
          </a:p>
          <a:p>
            <a:pPr indent="-387350" lvl="1" marL="9144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1µF ceramic output capacitors</a:t>
            </a:r>
            <a:endParaRPr sz="2500">
              <a:solidFill>
                <a:srgbClr val="0F4662"/>
              </a:solidFill>
              <a:latin typeface="Quicksand"/>
              <a:ea typeface="Quicksand"/>
              <a:cs typeface="Quicksand"/>
              <a:sym typeface="Quicksand"/>
            </a:endParaRPr>
          </a:p>
          <a:p>
            <a:pPr indent="-387350" lvl="1" marL="9144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1k EN </a:t>
            </a:r>
            <a:r>
              <a:rPr lang="en-US" sz="2500">
                <a:solidFill>
                  <a:srgbClr val="0F4662"/>
                </a:solidFill>
                <a:latin typeface="Quicksand"/>
                <a:ea typeface="Quicksand"/>
                <a:cs typeface="Quicksand"/>
                <a:sym typeface="Quicksand"/>
              </a:rPr>
              <a:t>Resistor and 4 head Pin header</a:t>
            </a:r>
            <a:r>
              <a:rPr lang="en-US" sz="2500">
                <a:solidFill>
                  <a:srgbClr val="0F4662"/>
                </a:solidFill>
                <a:latin typeface="Quicksand"/>
                <a:ea typeface="Quicksand"/>
                <a:cs typeface="Quicksand"/>
                <a:sym typeface="Quicksand"/>
              </a:rPr>
              <a:t> </a:t>
            </a:r>
            <a:endParaRPr sz="2500">
              <a:solidFill>
                <a:srgbClr val="0F4662"/>
              </a:solidFill>
              <a:latin typeface="Quicksand"/>
              <a:ea typeface="Quicksand"/>
              <a:cs typeface="Quicksand"/>
              <a:sym typeface="Quicksand"/>
            </a:endParaRPr>
          </a:p>
        </p:txBody>
      </p:sp>
      <p:pic>
        <p:nvPicPr>
          <p:cNvPr id="385" name="Google Shape;385;g3633459b829_1_11" title="Slide 29 PCB (3.3 V Reg 1).mp3">
            <a:hlinkClick r:id="rId5"/>
          </p:cNvPr>
          <p:cNvPicPr preferRelativeResize="0"/>
          <p:nvPr/>
        </p:nvPicPr>
        <p:blipFill>
          <a:blip r:embed="rId6">
            <a:alphaModFix/>
          </a:blip>
          <a:stretch>
            <a:fillRect/>
          </a:stretch>
        </p:blipFill>
        <p:spPr>
          <a:xfrm>
            <a:off x="120100" y="142500"/>
            <a:ext cx="457200" cy="457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94" name="Shape 94"/>
        <p:cNvGrpSpPr/>
        <p:nvPr/>
      </p:nvGrpSpPr>
      <p:grpSpPr>
        <a:xfrm>
          <a:off x="0" y="0"/>
          <a:ext cx="0" cy="0"/>
          <a:chOff x="0" y="0"/>
          <a:chExt cx="0" cy="0"/>
        </a:xfrm>
      </p:grpSpPr>
      <p:sp>
        <p:nvSpPr>
          <p:cNvPr id="95" name="Google Shape;95;p3"/>
          <p:cNvSpPr txBox="1"/>
          <p:nvPr/>
        </p:nvSpPr>
        <p:spPr>
          <a:xfrm>
            <a:off x="1028700" y="2754919"/>
            <a:ext cx="16779900" cy="7309800"/>
          </a:xfrm>
          <a:prstGeom prst="rect">
            <a:avLst/>
          </a:prstGeom>
          <a:noFill/>
          <a:ln>
            <a:noFill/>
          </a:ln>
        </p:spPr>
        <p:txBody>
          <a:bodyPr anchorCtr="0" anchor="t" bIns="0" lIns="0" spcFirstLastPara="1" rIns="0" wrap="square" tIns="0">
            <a:spAutoFit/>
          </a:bodyPr>
          <a:lstStyle/>
          <a:p>
            <a:pPr indent="0" lvl="0" marL="0" marR="0" rtl="0" algn="ctr">
              <a:lnSpc>
                <a:spcPct val="2751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170030"/>
              </a:lnSpc>
              <a:spcBef>
                <a:spcPts val="0"/>
              </a:spcBef>
              <a:spcAft>
                <a:spcPts val="0"/>
              </a:spcAft>
              <a:buNone/>
            </a:pPr>
            <a:r>
              <a:rPr b="0" i="0" lang="en-US" sz="2913" u="none" cap="none" strike="noStrike">
                <a:solidFill>
                  <a:srgbClr val="0F4662"/>
                </a:solidFill>
                <a:latin typeface="Quicksand"/>
                <a:ea typeface="Quicksand"/>
                <a:cs typeface="Quicksand"/>
                <a:sym typeface="Quicksand"/>
              </a:rPr>
              <a:t>As part of our Senior Design project, my team and I set out to create a meaningful and practical solution to help individuals with visual impairments navigate the world more safely and independently. Our project, the SmartNav Cane, is a smart mobility aid that combines sensor technology, GPS navigation, and intuitive user feedback in the form of audio cues. The idea was driven by both technical curiosity and personal motivation—several of us have family members with visual impairments, and we’ve seen firsthand the daily challenges they face when it comes to mobility.</a:t>
            </a:r>
            <a:endParaRPr/>
          </a:p>
          <a:p>
            <a:pPr indent="0" lvl="0" marL="0" marR="0" rtl="0" algn="ctr">
              <a:lnSpc>
                <a:spcPct val="170030"/>
              </a:lnSpc>
              <a:spcBef>
                <a:spcPts val="0"/>
              </a:spcBef>
              <a:spcAft>
                <a:spcPts val="0"/>
              </a:spcAft>
              <a:buNone/>
            </a:pPr>
            <a:r>
              <a:t/>
            </a:r>
            <a:endParaRPr b="0" i="0" sz="2913" u="none" cap="none" strike="noStrike">
              <a:solidFill>
                <a:srgbClr val="0F4662"/>
              </a:solidFill>
              <a:latin typeface="Quicksand"/>
              <a:ea typeface="Quicksand"/>
              <a:cs typeface="Quicksand"/>
              <a:sym typeface="Quicksand"/>
            </a:endParaRPr>
          </a:p>
          <a:p>
            <a:pPr indent="0" lvl="0" marL="0" marR="0" rtl="0" algn="ctr">
              <a:lnSpc>
                <a:spcPct val="170030"/>
              </a:lnSpc>
              <a:spcBef>
                <a:spcPts val="0"/>
              </a:spcBef>
              <a:spcAft>
                <a:spcPts val="0"/>
              </a:spcAft>
              <a:buNone/>
            </a:pPr>
            <a:r>
              <a:t/>
            </a:r>
            <a:endParaRPr b="0" i="0" sz="2913" u="none" cap="none" strike="noStrike">
              <a:solidFill>
                <a:srgbClr val="0F4662"/>
              </a:solidFill>
              <a:latin typeface="Quicksand"/>
              <a:ea typeface="Quicksand"/>
              <a:cs typeface="Quicksand"/>
              <a:sym typeface="Quicksand"/>
            </a:endParaRPr>
          </a:p>
        </p:txBody>
      </p:sp>
      <p:cxnSp>
        <p:nvCxnSpPr>
          <p:cNvPr id="96" name="Google Shape;96;p3"/>
          <p:cNvCxnSpPr/>
          <p:nvPr/>
        </p:nvCxnSpPr>
        <p:spPr>
          <a:xfrm>
            <a:off x="5830743" y="2483457"/>
            <a:ext cx="6492240" cy="0"/>
          </a:xfrm>
          <a:prstGeom prst="straightConnector1">
            <a:avLst/>
          </a:prstGeom>
          <a:noFill/>
          <a:ln cap="flat" cmpd="sng" w="76200">
            <a:solidFill>
              <a:srgbClr val="0F4662"/>
            </a:solidFill>
            <a:prstDash val="solid"/>
            <a:round/>
            <a:headEnd len="sm" w="sm" type="none"/>
            <a:tailEnd len="sm" w="sm" type="none"/>
          </a:ln>
        </p:spPr>
      </p:cxnSp>
      <p:cxnSp>
        <p:nvCxnSpPr>
          <p:cNvPr id="97" name="Google Shape;97;p3"/>
          <p:cNvCxnSpPr/>
          <p:nvPr/>
        </p:nvCxnSpPr>
        <p:spPr>
          <a:xfrm>
            <a:off x="5830705" y="8947532"/>
            <a:ext cx="6492300" cy="0"/>
          </a:xfrm>
          <a:prstGeom prst="straightConnector1">
            <a:avLst/>
          </a:prstGeom>
          <a:noFill/>
          <a:ln cap="flat" cmpd="sng" w="76200">
            <a:solidFill>
              <a:srgbClr val="0F4662"/>
            </a:solidFill>
            <a:prstDash val="solid"/>
            <a:round/>
            <a:headEnd len="sm" w="sm" type="none"/>
            <a:tailEnd len="sm" w="sm" type="none"/>
          </a:ln>
        </p:spPr>
      </p:cxnSp>
      <p:sp>
        <p:nvSpPr>
          <p:cNvPr id="98" name="Google Shape;98;p3"/>
          <p:cNvSpPr/>
          <p:nvPr/>
        </p:nvSpPr>
        <p:spPr>
          <a:xfrm>
            <a:off x="8304001" y="1828745"/>
            <a:ext cx="1679997" cy="249900"/>
          </a:xfrm>
          <a:custGeom>
            <a:rect b="b" l="l" r="r" t="t"/>
            <a:pathLst>
              <a:path extrusionOk="0" h="249900" w="1679997">
                <a:moveTo>
                  <a:pt x="0" y="0"/>
                </a:moveTo>
                <a:lnTo>
                  <a:pt x="1679998" y="0"/>
                </a:lnTo>
                <a:lnTo>
                  <a:pt x="1679998" y="249899"/>
                </a:lnTo>
                <a:lnTo>
                  <a:pt x="0" y="249899"/>
                </a:lnTo>
                <a:lnTo>
                  <a:pt x="0" y="0"/>
                </a:lnTo>
                <a:close/>
              </a:path>
            </a:pathLst>
          </a:custGeom>
          <a:blipFill rotWithShape="1">
            <a:blip r:embed="rId3">
              <a:alphaModFix/>
            </a:blip>
            <a:stretch>
              <a:fillRect b="0" l="0" r="0" t="0"/>
            </a:stretch>
          </a:blipFill>
          <a:ln>
            <a:noFill/>
          </a:ln>
        </p:spPr>
      </p:sp>
      <p:sp>
        <p:nvSpPr>
          <p:cNvPr id="99" name="Google Shape;99;p3"/>
          <p:cNvSpPr txBox="1"/>
          <p:nvPr/>
        </p:nvSpPr>
        <p:spPr>
          <a:xfrm>
            <a:off x="1028700" y="599709"/>
            <a:ext cx="8048163" cy="1085215"/>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6399" u="none" cap="none" strike="noStrike">
                <a:solidFill>
                  <a:srgbClr val="0F4662"/>
                </a:solidFill>
                <a:latin typeface="Cormorant Garamond"/>
                <a:ea typeface="Cormorant Garamond"/>
                <a:cs typeface="Cormorant Garamond"/>
                <a:sym typeface="Cormorant Garamond"/>
              </a:rPr>
              <a:t>Introduction</a:t>
            </a:r>
            <a:endParaRPr/>
          </a:p>
        </p:txBody>
      </p:sp>
      <p:sp>
        <p:nvSpPr>
          <p:cNvPr id="100" name="Google Shape;100;p3"/>
          <p:cNvSpPr/>
          <p:nvPr/>
        </p:nvSpPr>
        <p:spPr>
          <a:xfrm>
            <a:off x="8236864" y="9219007"/>
            <a:ext cx="1679997" cy="249900"/>
          </a:xfrm>
          <a:custGeom>
            <a:rect b="b" l="l" r="r" t="t"/>
            <a:pathLst>
              <a:path extrusionOk="0" h="249900" w="1679997">
                <a:moveTo>
                  <a:pt x="0" y="0"/>
                </a:moveTo>
                <a:lnTo>
                  <a:pt x="1679997" y="0"/>
                </a:lnTo>
                <a:lnTo>
                  <a:pt x="1679997" y="249899"/>
                </a:lnTo>
                <a:lnTo>
                  <a:pt x="0" y="249899"/>
                </a:lnTo>
                <a:lnTo>
                  <a:pt x="0" y="0"/>
                </a:lnTo>
                <a:close/>
              </a:path>
            </a:pathLst>
          </a:custGeom>
          <a:blipFill rotWithShape="1">
            <a:blip r:embed="rId3">
              <a:alphaModFix/>
            </a:blip>
            <a:stretch>
              <a:fillRect b="0" l="0" r="0" t="0"/>
            </a:stretch>
          </a:blipFill>
          <a:ln>
            <a:noFill/>
          </a:ln>
        </p:spPr>
      </p:sp>
      <p:pic>
        <p:nvPicPr>
          <p:cNvPr id="101" name="Google Shape;101;p3" title="photo.jpeg"/>
          <p:cNvPicPr preferRelativeResize="0"/>
          <p:nvPr/>
        </p:nvPicPr>
        <p:blipFill rotWithShape="1">
          <a:blip r:embed="rId4">
            <a:alphaModFix/>
          </a:blip>
          <a:srcRect b="17414" l="7108" r="7763" t="7199"/>
          <a:stretch/>
        </p:blipFill>
        <p:spPr>
          <a:xfrm>
            <a:off x="16217025" y="0"/>
            <a:ext cx="2070976" cy="2478352"/>
          </a:xfrm>
          <a:prstGeom prst="rect">
            <a:avLst/>
          </a:prstGeom>
          <a:noFill/>
          <a:ln>
            <a:noFill/>
          </a:ln>
        </p:spPr>
      </p:pic>
      <p:pic>
        <p:nvPicPr>
          <p:cNvPr id="102" name="Google Shape;102;p3" title="Slide-3.mp3">
            <a:hlinkClick r:id="rId5"/>
          </p:cNvPr>
          <p:cNvPicPr preferRelativeResize="0"/>
          <p:nvPr/>
        </p:nvPicPr>
        <p:blipFill>
          <a:blip r:embed="rId6">
            <a:alphaModFix/>
          </a:blip>
          <a:stretch>
            <a:fillRect/>
          </a:stretch>
        </p:blipFill>
        <p:spPr>
          <a:xfrm>
            <a:off x="107798" y="71650"/>
            <a:ext cx="457200" cy="4572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389" name="Shape 389"/>
        <p:cNvGrpSpPr/>
        <p:nvPr/>
      </p:nvGrpSpPr>
      <p:grpSpPr>
        <a:xfrm>
          <a:off x="0" y="0"/>
          <a:ext cx="0" cy="0"/>
          <a:chOff x="0" y="0"/>
          <a:chExt cx="0" cy="0"/>
        </a:xfrm>
      </p:grpSpPr>
      <p:sp>
        <p:nvSpPr>
          <p:cNvPr id="390" name="Google Shape;390;g3633459b829_1_20"/>
          <p:cNvSpPr txBox="1"/>
          <p:nvPr/>
        </p:nvSpPr>
        <p:spPr>
          <a:xfrm>
            <a:off x="1028700" y="599700"/>
            <a:ext cx="10236900" cy="2364000"/>
          </a:xfrm>
          <a:prstGeom prst="rect">
            <a:avLst/>
          </a:prstGeom>
          <a:noFill/>
          <a:ln>
            <a:noFill/>
          </a:ln>
        </p:spPr>
        <p:txBody>
          <a:bodyPr anchorCtr="0" anchor="t" bIns="0" lIns="0" spcFirstLastPara="1" rIns="0" wrap="square" tIns="0">
            <a:spAutoFit/>
          </a:bodyPr>
          <a:lstStyle/>
          <a:p>
            <a:pPr indent="0" lvl="0" marL="0" rtl="0" algn="l">
              <a:lnSpc>
                <a:spcPct val="140006"/>
              </a:lnSpc>
              <a:spcBef>
                <a:spcPts val="0"/>
              </a:spcBef>
              <a:spcAft>
                <a:spcPts val="0"/>
              </a:spcAft>
              <a:buClr>
                <a:schemeClr val="dk1"/>
              </a:buClr>
              <a:buFont typeface="Arial"/>
              <a:buNone/>
            </a:pPr>
            <a:r>
              <a:rPr b="1" i="1" lang="en-US" sz="6399">
                <a:solidFill>
                  <a:srgbClr val="0F4662"/>
                </a:solidFill>
                <a:latin typeface="Cormorant Garamond"/>
                <a:ea typeface="Cormorant Garamond"/>
                <a:cs typeface="Cormorant Garamond"/>
                <a:sym typeface="Cormorant Garamond"/>
              </a:rPr>
              <a:t>PCB (3.3 V Reg #2)</a:t>
            </a:r>
            <a:endParaRPr>
              <a:solidFill>
                <a:schemeClr val="dk1"/>
              </a:solidFill>
            </a:endParaRPr>
          </a:p>
          <a:p>
            <a:pPr indent="0" lvl="0" marL="0" marR="0" rtl="0" algn="l">
              <a:lnSpc>
                <a:spcPct val="140006"/>
              </a:lnSpc>
              <a:spcBef>
                <a:spcPts val="0"/>
              </a:spcBef>
              <a:spcAft>
                <a:spcPts val="0"/>
              </a:spcAft>
              <a:buNone/>
            </a:pPr>
            <a:r>
              <a:t/>
            </a:r>
            <a:endParaRPr b="1" i="1" sz="6399">
              <a:solidFill>
                <a:srgbClr val="0F4662"/>
              </a:solidFill>
              <a:latin typeface="Cormorant Garamond"/>
              <a:ea typeface="Cormorant Garamond"/>
              <a:cs typeface="Cormorant Garamond"/>
              <a:sym typeface="Cormorant Garamond"/>
            </a:endParaRPr>
          </a:p>
        </p:txBody>
      </p:sp>
      <p:cxnSp>
        <p:nvCxnSpPr>
          <p:cNvPr id="391" name="Google Shape;391;g3633459b829_1_20"/>
          <p:cNvCxnSpPr/>
          <p:nvPr/>
        </p:nvCxnSpPr>
        <p:spPr>
          <a:xfrm flipH="1" rot="10800000">
            <a:off x="11832675" y="922550"/>
            <a:ext cx="3713100" cy="22200"/>
          </a:xfrm>
          <a:prstGeom prst="straightConnector1">
            <a:avLst/>
          </a:prstGeom>
          <a:noFill/>
          <a:ln cap="flat" cmpd="sng" w="76200">
            <a:solidFill>
              <a:srgbClr val="0F4662"/>
            </a:solidFill>
            <a:prstDash val="solid"/>
            <a:round/>
            <a:headEnd len="sm" w="sm" type="none"/>
            <a:tailEnd len="sm" w="sm" type="none"/>
          </a:ln>
        </p:spPr>
      </p:cxnSp>
      <p:pic>
        <p:nvPicPr>
          <p:cNvPr id="392" name="Google Shape;392;g3633459b829_1_20"/>
          <p:cNvPicPr preferRelativeResize="0"/>
          <p:nvPr/>
        </p:nvPicPr>
        <p:blipFill>
          <a:blip r:embed="rId3">
            <a:alphaModFix/>
          </a:blip>
          <a:stretch>
            <a:fillRect/>
          </a:stretch>
        </p:blipFill>
        <p:spPr>
          <a:xfrm>
            <a:off x="16082440" y="-1"/>
            <a:ext cx="2205556" cy="2203774"/>
          </a:xfrm>
          <a:prstGeom prst="rect">
            <a:avLst/>
          </a:prstGeom>
          <a:noFill/>
          <a:ln>
            <a:noFill/>
          </a:ln>
        </p:spPr>
      </p:pic>
      <p:sp>
        <p:nvSpPr>
          <p:cNvPr id="393" name="Google Shape;393;g3633459b829_1_20"/>
          <p:cNvSpPr txBox="1"/>
          <p:nvPr/>
        </p:nvSpPr>
        <p:spPr>
          <a:xfrm>
            <a:off x="9816075" y="2627902"/>
            <a:ext cx="5729700" cy="4911300"/>
          </a:xfrm>
          <a:prstGeom prst="rect">
            <a:avLst/>
          </a:prstGeom>
          <a:noFill/>
          <a:ln>
            <a:noFill/>
          </a:ln>
        </p:spPr>
        <p:txBody>
          <a:bodyPr anchorCtr="0" anchor="t" bIns="91425" lIns="91425" spcFirstLastPara="1" rIns="91425" wrap="square" tIns="91425">
            <a:noAutofit/>
          </a:bodyPr>
          <a:lstStyle/>
          <a:p>
            <a:pPr indent="-387350" lvl="0" marL="4572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Main Components:</a:t>
            </a:r>
            <a:endParaRPr sz="2500">
              <a:solidFill>
                <a:srgbClr val="0F4662"/>
              </a:solidFill>
              <a:latin typeface="Quicksand"/>
              <a:ea typeface="Quicksand"/>
              <a:cs typeface="Quicksand"/>
              <a:sym typeface="Quicksand"/>
            </a:endParaRPr>
          </a:p>
          <a:p>
            <a:pPr indent="-387350" lvl="1" marL="9144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MIC29302A</a:t>
            </a:r>
            <a:r>
              <a:rPr lang="en-US" sz="2500">
                <a:solidFill>
                  <a:srgbClr val="0F4662"/>
                </a:solidFill>
                <a:latin typeface="Quicksand"/>
                <a:ea typeface="Quicksand"/>
                <a:cs typeface="Quicksand"/>
                <a:sym typeface="Quicksand"/>
              </a:rPr>
              <a:t>-3.3 Chip</a:t>
            </a:r>
            <a:endParaRPr sz="2500">
              <a:solidFill>
                <a:srgbClr val="0F4662"/>
              </a:solidFill>
              <a:latin typeface="Quicksand"/>
              <a:ea typeface="Quicksand"/>
              <a:cs typeface="Quicksand"/>
              <a:sym typeface="Quicksand"/>
            </a:endParaRPr>
          </a:p>
          <a:p>
            <a:pPr indent="-387350" lvl="1" marL="9144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A</a:t>
            </a:r>
            <a:r>
              <a:rPr lang="en-US" sz="2500">
                <a:solidFill>
                  <a:srgbClr val="0F4662"/>
                </a:solidFill>
                <a:latin typeface="Quicksand"/>
                <a:ea typeface="Quicksand"/>
                <a:cs typeface="Quicksand"/>
                <a:sym typeface="Quicksand"/>
              </a:rPr>
              <a:t>djustable output set by two external resistors (R1/R2)</a:t>
            </a:r>
            <a:endParaRPr sz="2500">
              <a:solidFill>
                <a:srgbClr val="0F4662"/>
              </a:solidFill>
              <a:latin typeface="Quicksand"/>
              <a:ea typeface="Quicksand"/>
              <a:cs typeface="Quicksand"/>
              <a:sym typeface="Quicksand"/>
            </a:endParaRPr>
          </a:p>
          <a:p>
            <a:pPr indent="-387350" lvl="1" marL="9144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Two 10uF </a:t>
            </a:r>
            <a:r>
              <a:rPr lang="en-US" sz="2500">
                <a:solidFill>
                  <a:srgbClr val="0F4662"/>
                </a:solidFill>
                <a:latin typeface="Quicksand"/>
                <a:ea typeface="Quicksand"/>
                <a:cs typeface="Quicksand"/>
                <a:sym typeface="Quicksand"/>
              </a:rPr>
              <a:t>Ceramic Capacitors </a:t>
            </a:r>
            <a:endParaRPr sz="2500">
              <a:solidFill>
                <a:srgbClr val="0F4662"/>
              </a:solidFill>
              <a:latin typeface="Quicksand"/>
              <a:ea typeface="Quicksand"/>
              <a:cs typeface="Quicksand"/>
              <a:sym typeface="Quicksand"/>
            </a:endParaRPr>
          </a:p>
        </p:txBody>
      </p:sp>
      <p:pic>
        <p:nvPicPr>
          <p:cNvPr id="394" name="Google Shape;394;g3633459b829_1_20" title="Voltage Reg num2 PCB (TOP).png"/>
          <p:cNvPicPr preferRelativeResize="0"/>
          <p:nvPr/>
        </p:nvPicPr>
        <p:blipFill rotWithShape="1">
          <a:blip r:embed="rId4">
            <a:alphaModFix/>
          </a:blip>
          <a:srcRect b="7118" l="7498" r="18918" t="2888"/>
          <a:stretch/>
        </p:blipFill>
        <p:spPr>
          <a:xfrm>
            <a:off x="1377976" y="2094700"/>
            <a:ext cx="6957950" cy="7292501"/>
          </a:xfrm>
          <a:prstGeom prst="rect">
            <a:avLst/>
          </a:prstGeom>
          <a:noFill/>
          <a:ln>
            <a:noFill/>
          </a:ln>
        </p:spPr>
      </p:pic>
      <p:pic>
        <p:nvPicPr>
          <p:cNvPr id="395" name="Google Shape;395;g3633459b829_1_20" title="Slide 30 PCB (3.3 V Reg 2).mp3">
            <a:hlinkClick r:id="rId5"/>
          </p:cNvPr>
          <p:cNvPicPr preferRelativeResize="0"/>
          <p:nvPr/>
        </p:nvPicPr>
        <p:blipFill>
          <a:blip r:embed="rId6">
            <a:alphaModFix/>
          </a:blip>
          <a:stretch>
            <a:fillRect/>
          </a:stretch>
        </p:blipFill>
        <p:spPr>
          <a:xfrm>
            <a:off x="106927" y="142502"/>
            <a:ext cx="457200" cy="4572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399" name="Shape 399"/>
        <p:cNvGrpSpPr/>
        <p:nvPr/>
      </p:nvGrpSpPr>
      <p:grpSpPr>
        <a:xfrm>
          <a:off x="0" y="0"/>
          <a:ext cx="0" cy="0"/>
          <a:chOff x="0" y="0"/>
          <a:chExt cx="0" cy="0"/>
        </a:xfrm>
      </p:grpSpPr>
      <p:sp>
        <p:nvSpPr>
          <p:cNvPr id="400" name="Google Shape;400;g35f90991f65_1_137"/>
          <p:cNvSpPr txBox="1"/>
          <p:nvPr/>
        </p:nvSpPr>
        <p:spPr>
          <a:xfrm>
            <a:off x="285275" y="599700"/>
            <a:ext cx="11082900" cy="2364000"/>
          </a:xfrm>
          <a:prstGeom prst="rect">
            <a:avLst/>
          </a:prstGeom>
          <a:noFill/>
          <a:ln>
            <a:noFill/>
          </a:ln>
        </p:spPr>
        <p:txBody>
          <a:bodyPr anchorCtr="0" anchor="t" bIns="0" lIns="0" spcFirstLastPara="1" rIns="0" wrap="square" tIns="0">
            <a:spAutoFit/>
          </a:bodyPr>
          <a:lstStyle/>
          <a:p>
            <a:pPr indent="0" lvl="0" marL="0" rtl="0" algn="l">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PCB (TPS 3.7 - 5V Boost Schematic )</a:t>
            </a:r>
            <a:endParaRPr>
              <a:solidFill>
                <a:schemeClr val="dk1"/>
              </a:solidFill>
            </a:endParaRPr>
          </a:p>
          <a:p>
            <a:pPr indent="0" lvl="0" marL="0" marR="0" rtl="0" algn="l">
              <a:lnSpc>
                <a:spcPct val="140006"/>
              </a:lnSpc>
              <a:spcBef>
                <a:spcPts val="0"/>
              </a:spcBef>
              <a:spcAft>
                <a:spcPts val="0"/>
              </a:spcAft>
              <a:buNone/>
            </a:pPr>
            <a:r>
              <a:t/>
            </a:r>
            <a:endParaRPr b="1" i="1" sz="6399">
              <a:solidFill>
                <a:srgbClr val="0F4662"/>
              </a:solidFill>
              <a:latin typeface="Cormorant Garamond"/>
              <a:ea typeface="Cormorant Garamond"/>
              <a:cs typeface="Cormorant Garamond"/>
              <a:sym typeface="Cormorant Garamond"/>
            </a:endParaRPr>
          </a:p>
        </p:txBody>
      </p:sp>
      <p:cxnSp>
        <p:nvCxnSpPr>
          <p:cNvPr id="401" name="Google Shape;401;g35f90991f65_1_137"/>
          <p:cNvCxnSpPr/>
          <p:nvPr/>
        </p:nvCxnSpPr>
        <p:spPr>
          <a:xfrm>
            <a:off x="11832675" y="944750"/>
            <a:ext cx="3713100" cy="900"/>
          </a:xfrm>
          <a:prstGeom prst="straightConnector1">
            <a:avLst/>
          </a:prstGeom>
          <a:noFill/>
          <a:ln cap="flat" cmpd="sng" w="76200">
            <a:solidFill>
              <a:srgbClr val="0F4662"/>
            </a:solidFill>
            <a:prstDash val="solid"/>
            <a:round/>
            <a:headEnd len="sm" w="sm" type="none"/>
            <a:tailEnd len="sm" w="sm" type="none"/>
          </a:ln>
        </p:spPr>
      </p:cxnSp>
      <p:pic>
        <p:nvPicPr>
          <p:cNvPr id="402" name="Google Shape;402;g35f90991f65_1_137" title="TPS Boost Schematic.png"/>
          <p:cNvPicPr preferRelativeResize="0"/>
          <p:nvPr/>
        </p:nvPicPr>
        <p:blipFill>
          <a:blip r:embed="rId3">
            <a:alphaModFix/>
          </a:blip>
          <a:stretch>
            <a:fillRect/>
          </a:stretch>
        </p:blipFill>
        <p:spPr>
          <a:xfrm>
            <a:off x="1787025" y="2015601"/>
            <a:ext cx="14713948" cy="7794024"/>
          </a:xfrm>
          <a:prstGeom prst="rect">
            <a:avLst/>
          </a:prstGeom>
          <a:noFill/>
          <a:ln>
            <a:noFill/>
          </a:ln>
        </p:spPr>
      </p:pic>
      <p:pic>
        <p:nvPicPr>
          <p:cNvPr id="403" name="Google Shape;403;g35f90991f65_1_137"/>
          <p:cNvPicPr preferRelativeResize="0"/>
          <p:nvPr/>
        </p:nvPicPr>
        <p:blipFill>
          <a:blip r:embed="rId4">
            <a:alphaModFix/>
          </a:blip>
          <a:stretch>
            <a:fillRect/>
          </a:stretch>
        </p:blipFill>
        <p:spPr>
          <a:xfrm>
            <a:off x="16082440" y="-1"/>
            <a:ext cx="2205556" cy="2203774"/>
          </a:xfrm>
          <a:prstGeom prst="rect">
            <a:avLst/>
          </a:prstGeom>
          <a:noFill/>
          <a:ln>
            <a:noFill/>
          </a:ln>
        </p:spPr>
      </p:pic>
      <p:pic>
        <p:nvPicPr>
          <p:cNvPr id="404" name="Google Shape;404;g35f90991f65_1_137" title="Slide 31 PCB (TSP 3.7 - 5V Boost Schematic).mp3">
            <a:hlinkClick r:id="rId5"/>
          </p:cNvPr>
          <p:cNvPicPr preferRelativeResize="0"/>
          <p:nvPr/>
        </p:nvPicPr>
        <p:blipFill>
          <a:blip r:embed="rId6">
            <a:alphaModFix/>
          </a:blip>
          <a:stretch>
            <a:fillRect/>
          </a:stretch>
        </p:blipFill>
        <p:spPr>
          <a:xfrm>
            <a:off x="68223" y="142498"/>
            <a:ext cx="457200" cy="4572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408" name="Shape 408"/>
        <p:cNvGrpSpPr/>
        <p:nvPr/>
      </p:nvGrpSpPr>
      <p:grpSpPr>
        <a:xfrm>
          <a:off x="0" y="0"/>
          <a:ext cx="0" cy="0"/>
          <a:chOff x="0" y="0"/>
          <a:chExt cx="0" cy="0"/>
        </a:xfrm>
      </p:grpSpPr>
      <p:sp>
        <p:nvSpPr>
          <p:cNvPr id="409" name="Google Shape;409;g35f90991f65_1_144"/>
          <p:cNvSpPr txBox="1"/>
          <p:nvPr/>
        </p:nvSpPr>
        <p:spPr>
          <a:xfrm>
            <a:off x="285275" y="599700"/>
            <a:ext cx="11082900" cy="2364000"/>
          </a:xfrm>
          <a:prstGeom prst="rect">
            <a:avLst/>
          </a:prstGeom>
          <a:noFill/>
          <a:ln>
            <a:noFill/>
          </a:ln>
        </p:spPr>
        <p:txBody>
          <a:bodyPr anchorCtr="0" anchor="t" bIns="0" lIns="0" spcFirstLastPara="1" rIns="0" wrap="square" tIns="0">
            <a:spAutoFit/>
          </a:bodyPr>
          <a:lstStyle/>
          <a:p>
            <a:pPr indent="0" lvl="0" marL="0" rtl="0" algn="l">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PCB (TPS 3.7 - 5V Boost )</a:t>
            </a:r>
            <a:endParaRPr>
              <a:solidFill>
                <a:schemeClr val="dk1"/>
              </a:solidFill>
            </a:endParaRPr>
          </a:p>
          <a:p>
            <a:pPr indent="0" lvl="0" marL="0" marR="0" rtl="0" algn="l">
              <a:lnSpc>
                <a:spcPct val="140006"/>
              </a:lnSpc>
              <a:spcBef>
                <a:spcPts val="0"/>
              </a:spcBef>
              <a:spcAft>
                <a:spcPts val="0"/>
              </a:spcAft>
              <a:buNone/>
            </a:pPr>
            <a:r>
              <a:t/>
            </a:r>
            <a:endParaRPr b="1" i="1" sz="6399">
              <a:solidFill>
                <a:srgbClr val="0F4662"/>
              </a:solidFill>
              <a:latin typeface="Cormorant Garamond"/>
              <a:ea typeface="Cormorant Garamond"/>
              <a:cs typeface="Cormorant Garamond"/>
              <a:sym typeface="Cormorant Garamond"/>
            </a:endParaRPr>
          </a:p>
        </p:txBody>
      </p:sp>
      <p:cxnSp>
        <p:nvCxnSpPr>
          <p:cNvPr id="410" name="Google Shape;410;g35f90991f65_1_144"/>
          <p:cNvCxnSpPr/>
          <p:nvPr/>
        </p:nvCxnSpPr>
        <p:spPr>
          <a:xfrm>
            <a:off x="11832675" y="944750"/>
            <a:ext cx="3738900" cy="0"/>
          </a:xfrm>
          <a:prstGeom prst="straightConnector1">
            <a:avLst/>
          </a:prstGeom>
          <a:noFill/>
          <a:ln cap="flat" cmpd="sng" w="76200">
            <a:solidFill>
              <a:srgbClr val="0F4662"/>
            </a:solidFill>
            <a:prstDash val="solid"/>
            <a:round/>
            <a:headEnd len="sm" w="sm" type="none"/>
            <a:tailEnd len="sm" w="sm" type="none"/>
          </a:ln>
        </p:spPr>
      </p:cxnSp>
      <p:pic>
        <p:nvPicPr>
          <p:cNvPr id="411" name="Google Shape;411;g35f90991f65_1_144" title="TPS Boost Schematic (TOP).png"/>
          <p:cNvPicPr preferRelativeResize="0"/>
          <p:nvPr/>
        </p:nvPicPr>
        <p:blipFill rotWithShape="1">
          <a:blip r:embed="rId3">
            <a:alphaModFix/>
          </a:blip>
          <a:srcRect b="8525" l="10953" r="22094" t="6979"/>
          <a:stretch/>
        </p:blipFill>
        <p:spPr>
          <a:xfrm>
            <a:off x="1120050" y="1796800"/>
            <a:ext cx="7137550" cy="8107301"/>
          </a:xfrm>
          <a:prstGeom prst="rect">
            <a:avLst/>
          </a:prstGeom>
          <a:noFill/>
          <a:ln>
            <a:noFill/>
          </a:ln>
        </p:spPr>
      </p:pic>
      <p:pic>
        <p:nvPicPr>
          <p:cNvPr id="412" name="Google Shape;412;g35f90991f65_1_144"/>
          <p:cNvPicPr preferRelativeResize="0"/>
          <p:nvPr/>
        </p:nvPicPr>
        <p:blipFill>
          <a:blip r:embed="rId4">
            <a:alphaModFix/>
          </a:blip>
          <a:stretch>
            <a:fillRect/>
          </a:stretch>
        </p:blipFill>
        <p:spPr>
          <a:xfrm>
            <a:off x="16082440" y="-1"/>
            <a:ext cx="2205556" cy="2203774"/>
          </a:xfrm>
          <a:prstGeom prst="rect">
            <a:avLst/>
          </a:prstGeom>
          <a:noFill/>
          <a:ln>
            <a:noFill/>
          </a:ln>
        </p:spPr>
      </p:pic>
      <p:sp>
        <p:nvSpPr>
          <p:cNvPr id="413" name="Google Shape;413;g35f90991f65_1_144"/>
          <p:cNvSpPr txBox="1"/>
          <p:nvPr/>
        </p:nvSpPr>
        <p:spPr>
          <a:xfrm>
            <a:off x="9816075" y="2627902"/>
            <a:ext cx="5729700" cy="4911300"/>
          </a:xfrm>
          <a:prstGeom prst="rect">
            <a:avLst/>
          </a:prstGeom>
          <a:noFill/>
          <a:ln>
            <a:noFill/>
          </a:ln>
        </p:spPr>
        <p:txBody>
          <a:bodyPr anchorCtr="0" anchor="t" bIns="91425" lIns="91425" spcFirstLastPara="1" rIns="91425" wrap="square" tIns="91425">
            <a:noAutofit/>
          </a:bodyPr>
          <a:lstStyle/>
          <a:p>
            <a:pPr indent="-387350" lvl="0" marL="4572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Main Components:</a:t>
            </a:r>
            <a:endParaRPr sz="2500">
              <a:solidFill>
                <a:srgbClr val="0F4662"/>
              </a:solidFill>
              <a:latin typeface="Quicksand"/>
              <a:ea typeface="Quicksand"/>
              <a:cs typeface="Quicksand"/>
              <a:sym typeface="Quicksand"/>
            </a:endParaRPr>
          </a:p>
          <a:p>
            <a:pPr indent="-387350" lvl="1" marL="9144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TPS61200 Boost Convertor </a:t>
            </a:r>
            <a:endParaRPr sz="2500">
              <a:solidFill>
                <a:srgbClr val="0F4662"/>
              </a:solidFill>
              <a:latin typeface="Quicksand"/>
              <a:ea typeface="Quicksand"/>
              <a:cs typeface="Quicksand"/>
              <a:sym typeface="Quicksand"/>
            </a:endParaRPr>
          </a:p>
          <a:p>
            <a:pPr indent="-387350" lvl="1" marL="9144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2.2 uH inductor</a:t>
            </a:r>
            <a:endParaRPr sz="2500">
              <a:solidFill>
                <a:srgbClr val="0F4662"/>
              </a:solidFill>
              <a:latin typeface="Quicksand"/>
              <a:ea typeface="Quicksand"/>
              <a:cs typeface="Quicksand"/>
              <a:sym typeface="Quicksand"/>
            </a:endParaRPr>
          </a:p>
          <a:p>
            <a:pPr indent="-387350" lvl="1" marL="9144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Two 10uF Ceramic Capacitors and one 0.1uF capacitor</a:t>
            </a:r>
            <a:endParaRPr sz="2500">
              <a:solidFill>
                <a:srgbClr val="0F4662"/>
              </a:solidFill>
              <a:latin typeface="Quicksand"/>
              <a:ea typeface="Quicksand"/>
              <a:cs typeface="Quicksand"/>
              <a:sym typeface="Quicksand"/>
            </a:endParaRPr>
          </a:p>
          <a:p>
            <a:pPr indent="-387350" lvl="1" marL="9144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R</a:t>
            </a:r>
            <a:r>
              <a:rPr lang="en-US" sz="2500">
                <a:solidFill>
                  <a:srgbClr val="0F4662"/>
                </a:solidFill>
                <a:latin typeface="Quicksand"/>
                <a:ea typeface="Quicksand"/>
                <a:cs typeface="Quicksand"/>
                <a:sym typeface="Quicksand"/>
              </a:rPr>
              <a:t>esistor divider to program output voltage </a:t>
            </a:r>
            <a:endParaRPr sz="2500">
              <a:solidFill>
                <a:srgbClr val="0F4662"/>
              </a:solidFill>
              <a:latin typeface="Quicksand"/>
              <a:ea typeface="Quicksand"/>
              <a:cs typeface="Quicksand"/>
              <a:sym typeface="Quicksand"/>
            </a:endParaRPr>
          </a:p>
        </p:txBody>
      </p:sp>
      <p:pic>
        <p:nvPicPr>
          <p:cNvPr id="414" name="Google Shape;414;g35f90991f65_1_144" title="Slide 32 PCB (TSP 3. - 5V Boost).mp3">
            <a:hlinkClick r:id="rId5"/>
          </p:cNvPr>
          <p:cNvPicPr preferRelativeResize="0"/>
          <p:nvPr/>
        </p:nvPicPr>
        <p:blipFill>
          <a:blip r:embed="rId6">
            <a:alphaModFix/>
          </a:blip>
          <a:stretch>
            <a:fillRect/>
          </a:stretch>
        </p:blipFill>
        <p:spPr>
          <a:xfrm>
            <a:off x="77051" y="142502"/>
            <a:ext cx="457200" cy="4572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418" name="Shape 418"/>
        <p:cNvGrpSpPr/>
        <p:nvPr/>
      </p:nvGrpSpPr>
      <p:grpSpPr>
        <a:xfrm>
          <a:off x="0" y="0"/>
          <a:ext cx="0" cy="0"/>
          <a:chOff x="0" y="0"/>
          <a:chExt cx="0" cy="0"/>
        </a:xfrm>
      </p:grpSpPr>
      <p:sp>
        <p:nvSpPr>
          <p:cNvPr id="419" name="Google Shape;419;g35f90991f65_1_151"/>
          <p:cNvSpPr txBox="1"/>
          <p:nvPr/>
        </p:nvSpPr>
        <p:spPr>
          <a:xfrm>
            <a:off x="285275" y="599700"/>
            <a:ext cx="11082900" cy="2364000"/>
          </a:xfrm>
          <a:prstGeom prst="rect">
            <a:avLst/>
          </a:prstGeom>
          <a:noFill/>
          <a:ln>
            <a:noFill/>
          </a:ln>
        </p:spPr>
        <p:txBody>
          <a:bodyPr anchorCtr="0" anchor="t" bIns="0" lIns="0" spcFirstLastPara="1" rIns="0" wrap="square" tIns="0">
            <a:spAutoFit/>
          </a:bodyPr>
          <a:lstStyle/>
          <a:p>
            <a:pPr indent="0" lvl="0" marL="0" rtl="0" algn="l">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PCB (VL53L1X Sensor Schematic)</a:t>
            </a:r>
            <a:endParaRPr>
              <a:solidFill>
                <a:schemeClr val="dk1"/>
              </a:solidFill>
            </a:endParaRPr>
          </a:p>
          <a:p>
            <a:pPr indent="0" lvl="0" marL="0" marR="0" rtl="0" algn="l">
              <a:lnSpc>
                <a:spcPct val="140006"/>
              </a:lnSpc>
              <a:spcBef>
                <a:spcPts val="0"/>
              </a:spcBef>
              <a:spcAft>
                <a:spcPts val="0"/>
              </a:spcAft>
              <a:buNone/>
            </a:pPr>
            <a:r>
              <a:t/>
            </a:r>
            <a:endParaRPr b="1" i="1" sz="6399">
              <a:solidFill>
                <a:srgbClr val="0F4662"/>
              </a:solidFill>
              <a:latin typeface="Cormorant Garamond"/>
              <a:ea typeface="Cormorant Garamond"/>
              <a:cs typeface="Cormorant Garamond"/>
              <a:sym typeface="Cormorant Garamond"/>
            </a:endParaRPr>
          </a:p>
        </p:txBody>
      </p:sp>
      <p:cxnSp>
        <p:nvCxnSpPr>
          <p:cNvPr id="420" name="Google Shape;420;g35f90991f65_1_151"/>
          <p:cNvCxnSpPr/>
          <p:nvPr/>
        </p:nvCxnSpPr>
        <p:spPr>
          <a:xfrm>
            <a:off x="11832675" y="944750"/>
            <a:ext cx="3713100" cy="24000"/>
          </a:xfrm>
          <a:prstGeom prst="straightConnector1">
            <a:avLst/>
          </a:prstGeom>
          <a:noFill/>
          <a:ln cap="flat" cmpd="sng" w="76200">
            <a:solidFill>
              <a:srgbClr val="0F4662"/>
            </a:solidFill>
            <a:prstDash val="solid"/>
            <a:round/>
            <a:headEnd len="sm" w="sm" type="none"/>
            <a:tailEnd len="sm" w="sm" type="none"/>
          </a:ln>
        </p:spPr>
      </p:cxnSp>
      <p:pic>
        <p:nvPicPr>
          <p:cNvPr id="421" name="Google Shape;421;g35f90991f65_1_151" title="VL Sensor Schematic.png"/>
          <p:cNvPicPr preferRelativeResize="0"/>
          <p:nvPr/>
        </p:nvPicPr>
        <p:blipFill>
          <a:blip r:embed="rId3">
            <a:alphaModFix/>
          </a:blip>
          <a:stretch>
            <a:fillRect/>
          </a:stretch>
        </p:blipFill>
        <p:spPr>
          <a:xfrm>
            <a:off x="2973063" y="1897225"/>
            <a:ext cx="12341875" cy="7471050"/>
          </a:xfrm>
          <a:prstGeom prst="rect">
            <a:avLst/>
          </a:prstGeom>
          <a:noFill/>
          <a:ln>
            <a:noFill/>
          </a:ln>
        </p:spPr>
      </p:pic>
      <p:pic>
        <p:nvPicPr>
          <p:cNvPr id="422" name="Google Shape;422;g35f90991f65_1_151"/>
          <p:cNvPicPr preferRelativeResize="0"/>
          <p:nvPr/>
        </p:nvPicPr>
        <p:blipFill>
          <a:blip r:embed="rId4">
            <a:alphaModFix/>
          </a:blip>
          <a:stretch>
            <a:fillRect/>
          </a:stretch>
        </p:blipFill>
        <p:spPr>
          <a:xfrm>
            <a:off x="16082440" y="-1"/>
            <a:ext cx="2205556" cy="2203774"/>
          </a:xfrm>
          <a:prstGeom prst="rect">
            <a:avLst/>
          </a:prstGeom>
          <a:noFill/>
          <a:ln>
            <a:noFill/>
          </a:ln>
        </p:spPr>
      </p:pic>
      <p:pic>
        <p:nvPicPr>
          <p:cNvPr id="423" name="Google Shape;423;g35f90991f65_1_151" title="Slide 33 PCB(VL53L1X Sensoe Schematic.mp3">
            <a:hlinkClick r:id="rId5"/>
          </p:cNvPr>
          <p:cNvPicPr preferRelativeResize="0"/>
          <p:nvPr/>
        </p:nvPicPr>
        <p:blipFill>
          <a:blip r:embed="rId6">
            <a:alphaModFix/>
          </a:blip>
          <a:stretch>
            <a:fillRect/>
          </a:stretch>
        </p:blipFill>
        <p:spPr>
          <a:xfrm>
            <a:off x="125662" y="142498"/>
            <a:ext cx="457200" cy="4572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427" name="Shape 427"/>
        <p:cNvGrpSpPr/>
        <p:nvPr/>
      </p:nvGrpSpPr>
      <p:grpSpPr>
        <a:xfrm>
          <a:off x="0" y="0"/>
          <a:ext cx="0" cy="0"/>
          <a:chOff x="0" y="0"/>
          <a:chExt cx="0" cy="0"/>
        </a:xfrm>
      </p:grpSpPr>
      <p:sp>
        <p:nvSpPr>
          <p:cNvPr id="428" name="Google Shape;428;g35f90991f65_1_158"/>
          <p:cNvSpPr txBox="1"/>
          <p:nvPr/>
        </p:nvSpPr>
        <p:spPr>
          <a:xfrm>
            <a:off x="285275" y="599700"/>
            <a:ext cx="11082900" cy="2364000"/>
          </a:xfrm>
          <a:prstGeom prst="rect">
            <a:avLst/>
          </a:prstGeom>
          <a:noFill/>
          <a:ln>
            <a:noFill/>
          </a:ln>
        </p:spPr>
        <p:txBody>
          <a:bodyPr anchorCtr="0" anchor="t" bIns="0" lIns="0" spcFirstLastPara="1" rIns="0" wrap="square" tIns="0">
            <a:spAutoFit/>
          </a:bodyPr>
          <a:lstStyle/>
          <a:p>
            <a:pPr indent="0" lvl="0" marL="0" rtl="0" algn="l">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PCB (VL53L1X Sensor)</a:t>
            </a:r>
            <a:endParaRPr>
              <a:solidFill>
                <a:schemeClr val="dk1"/>
              </a:solidFill>
            </a:endParaRPr>
          </a:p>
          <a:p>
            <a:pPr indent="0" lvl="0" marL="0" marR="0" rtl="0" algn="l">
              <a:lnSpc>
                <a:spcPct val="140006"/>
              </a:lnSpc>
              <a:spcBef>
                <a:spcPts val="0"/>
              </a:spcBef>
              <a:spcAft>
                <a:spcPts val="0"/>
              </a:spcAft>
              <a:buNone/>
            </a:pPr>
            <a:r>
              <a:t/>
            </a:r>
            <a:endParaRPr b="1" i="1" sz="6399">
              <a:solidFill>
                <a:srgbClr val="0F4662"/>
              </a:solidFill>
              <a:latin typeface="Cormorant Garamond"/>
              <a:ea typeface="Cormorant Garamond"/>
              <a:cs typeface="Cormorant Garamond"/>
              <a:sym typeface="Cormorant Garamond"/>
            </a:endParaRPr>
          </a:p>
        </p:txBody>
      </p:sp>
      <p:cxnSp>
        <p:nvCxnSpPr>
          <p:cNvPr id="429" name="Google Shape;429;g35f90991f65_1_158"/>
          <p:cNvCxnSpPr/>
          <p:nvPr/>
        </p:nvCxnSpPr>
        <p:spPr>
          <a:xfrm>
            <a:off x="11832675" y="944750"/>
            <a:ext cx="3621000" cy="900"/>
          </a:xfrm>
          <a:prstGeom prst="straightConnector1">
            <a:avLst/>
          </a:prstGeom>
          <a:noFill/>
          <a:ln cap="flat" cmpd="sng" w="76200">
            <a:solidFill>
              <a:srgbClr val="0F4662"/>
            </a:solidFill>
            <a:prstDash val="solid"/>
            <a:round/>
            <a:headEnd len="sm" w="sm" type="none"/>
            <a:tailEnd len="sm" w="sm" type="none"/>
          </a:ln>
        </p:spPr>
      </p:cxnSp>
      <p:pic>
        <p:nvPicPr>
          <p:cNvPr id="430" name="Google Shape;430;g35f90991f65_1_158" title="VL Sensor PCB (Top).png"/>
          <p:cNvPicPr preferRelativeResize="0"/>
          <p:nvPr/>
        </p:nvPicPr>
        <p:blipFill rotWithShape="1">
          <a:blip r:embed="rId4">
            <a:alphaModFix/>
          </a:blip>
          <a:srcRect b="10942" l="10316" r="15833" t="6413"/>
          <a:stretch/>
        </p:blipFill>
        <p:spPr>
          <a:xfrm>
            <a:off x="966113" y="1819150"/>
            <a:ext cx="7211774" cy="7566826"/>
          </a:xfrm>
          <a:prstGeom prst="rect">
            <a:avLst/>
          </a:prstGeom>
          <a:noFill/>
          <a:ln>
            <a:noFill/>
          </a:ln>
        </p:spPr>
      </p:pic>
      <p:pic>
        <p:nvPicPr>
          <p:cNvPr id="431" name="Google Shape;431;g35f90991f65_1_158"/>
          <p:cNvPicPr preferRelativeResize="0"/>
          <p:nvPr/>
        </p:nvPicPr>
        <p:blipFill>
          <a:blip r:embed="rId5">
            <a:alphaModFix/>
          </a:blip>
          <a:stretch>
            <a:fillRect/>
          </a:stretch>
        </p:blipFill>
        <p:spPr>
          <a:xfrm>
            <a:off x="16082440" y="-1"/>
            <a:ext cx="2205556" cy="2203774"/>
          </a:xfrm>
          <a:prstGeom prst="rect">
            <a:avLst/>
          </a:prstGeom>
          <a:noFill/>
          <a:ln>
            <a:noFill/>
          </a:ln>
        </p:spPr>
      </p:pic>
      <p:sp>
        <p:nvSpPr>
          <p:cNvPr id="432" name="Google Shape;432;g35f90991f65_1_158"/>
          <p:cNvSpPr txBox="1"/>
          <p:nvPr/>
        </p:nvSpPr>
        <p:spPr>
          <a:xfrm>
            <a:off x="9816075" y="2627902"/>
            <a:ext cx="5729700" cy="4911300"/>
          </a:xfrm>
          <a:prstGeom prst="rect">
            <a:avLst/>
          </a:prstGeom>
          <a:noFill/>
          <a:ln>
            <a:noFill/>
          </a:ln>
        </p:spPr>
        <p:txBody>
          <a:bodyPr anchorCtr="0" anchor="t" bIns="91425" lIns="91425" spcFirstLastPara="1" rIns="91425" wrap="square" tIns="91425">
            <a:noAutofit/>
          </a:bodyPr>
          <a:lstStyle/>
          <a:p>
            <a:pPr indent="-387350" lvl="0" marL="4572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Main Components:</a:t>
            </a:r>
            <a:endParaRPr sz="2500">
              <a:solidFill>
                <a:srgbClr val="0F4662"/>
              </a:solidFill>
              <a:latin typeface="Quicksand"/>
              <a:ea typeface="Quicksand"/>
              <a:cs typeface="Quicksand"/>
              <a:sym typeface="Quicksand"/>
            </a:endParaRPr>
          </a:p>
          <a:p>
            <a:pPr indent="-387350" lvl="1" marL="9144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VL53L1X Time of Flight Sensor</a:t>
            </a:r>
            <a:endParaRPr sz="2500">
              <a:solidFill>
                <a:srgbClr val="0F4662"/>
              </a:solidFill>
              <a:latin typeface="Quicksand"/>
              <a:ea typeface="Quicksand"/>
              <a:cs typeface="Quicksand"/>
              <a:sym typeface="Quicksand"/>
            </a:endParaRPr>
          </a:p>
          <a:p>
            <a:pPr indent="-387350" lvl="1" marL="9144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MIC5225_2.8V Regulator</a:t>
            </a:r>
            <a:endParaRPr sz="2500">
              <a:solidFill>
                <a:srgbClr val="0F4662"/>
              </a:solidFill>
              <a:latin typeface="Quicksand"/>
              <a:ea typeface="Quicksand"/>
              <a:cs typeface="Quicksand"/>
              <a:sym typeface="Quicksand"/>
            </a:endParaRPr>
          </a:p>
          <a:p>
            <a:pPr indent="-387350" lvl="1" marL="9144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BSS138 Transistor (level shifting)</a:t>
            </a:r>
            <a:endParaRPr sz="2500">
              <a:solidFill>
                <a:srgbClr val="0F4662"/>
              </a:solidFill>
              <a:latin typeface="Quicksand"/>
              <a:ea typeface="Quicksand"/>
              <a:cs typeface="Quicksand"/>
              <a:sym typeface="Quicksand"/>
            </a:endParaRPr>
          </a:p>
          <a:p>
            <a:pPr indent="-387350" lvl="1" marL="9144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10K pull up resistors</a:t>
            </a:r>
            <a:endParaRPr sz="2500">
              <a:solidFill>
                <a:srgbClr val="0F4662"/>
              </a:solidFill>
              <a:latin typeface="Quicksand"/>
              <a:ea typeface="Quicksand"/>
              <a:cs typeface="Quicksand"/>
              <a:sym typeface="Quicksand"/>
            </a:endParaRPr>
          </a:p>
          <a:p>
            <a:pPr indent="-387350" lvl="1" marL="9144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10uF capacitors</a:t>
            </a:r>
            <a:endParaRPr sz="2500">
              <a:solidFill>
                <a:srgbClr val="0F4662"/>
              </a:solidFill>
              <a:latin typeface="Quicksand"/>
              <a:ea typeface="Quicksand"/>
              <a:cs typeface="Quicksand"/>
              <a:sym typeface="Quicksand"/>
            </a:endParaRPr>
          </a:p>
          <a:p>
            <a:pPr indent="0" lvl="0" marL="914400" rtl="0" algn="l">
              <a:lnSpc>
                <a:spcPct val="170030"/>
              </a:lnSpc>
              <a:spcBef>
                <a:spcPts val="0"/>
              </a:spcBef>
              <a:spcAft>
                <a:spcPts val="0"/>
              </a:spcAft>
              <a:buNone/>
            </a:pPr>
            <a:r>
              <a:t/>
            </a:r>
            <a:endParaRPr sz="2500">
              <a:solidFill>
                <a:srgbClr val="0F4662"/>
              </a:solidFill>
              <a:latin typeface="Quicksand"/>
              <a:ea typeface="Quicksand"/>
              <a:cs typeface="Quicksand"/>
              <a:sym typeface="Quicksand"/>
            </a:endParaRPr>
          </a:p>
        </p:txBody>
      </p:sp>
      <p:pic>
        <p:nvPicPr>
          <p:cNvPr id="433" name="Google Shape;433;g35f90991f65_1_158" title="Slide 34 PCB (VL53L1X Sensor).mp3">
            <a:hlinkClick r:id="rId6"/>
          </p:cNvPr>
          <p:cNvPicPr preferRelativeResize="0"/>
          <p:nvPr/>
        </p:nvPicPr>
        <p:blipFill>
          <a:blip r:embed="rId7">
            <a:alphaModFix/>
          </a:blip>
          <a:stretch>
            <a:fillRect/>
          </a:stretch>
        </p:blipFill>
        <p:spPr>
          <a:xfrm>
            <a:off x="104812" y="142502"/>
            <a:ext cx="457200" cy="4572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437" name="Shape 437"/>
        <p:cNvGrpSpPr/>
        <p:nvPr/>
      </p:nvGrpSpPr>
      <p:grpSpPr>
        <a:xfrm>
          <a:off x="0" y="0"/>
          <a:ext cx="0" cy="0"/>
          <a:chOff x="0" y="0"/>
          <a:chExt cx="0" cy="0"/>
        </a:xfrm>
      </p:grpSpPr>
      <p:sp>
        <p:nvSpPr>
          <p:cNvPr id="438" name="Google Shape;438;g35fbfd681e3_5_72"/>
          <p:cNvSpPr txBox="1"/>
          <p:nvPr/>
        </p:nvSpPr>
        <p:spPr>
          <a:xfrm>
            <a:off x="285275" y="599700"/>
            <a:ext cx="11082900" cy="2364000"/>
          </a:xfrm>
          <a:prstGeom prst="rect">
            <a:avLst/>
          </a:prstGeom>
          <a:noFill/>
          <a:ln>
            <a:noFill/>
          </a:ln>
        </p:spPr>
        <p:txBody>
          <a:bodyPr anchorCtr="0" anchor="t" bIns="0" lIns="0" spcFirstLastPara="1" rIns="0" wrap="square" tIns="0">
            <a:spAutoFit/>
          </a:bodyPr>
          <a:lstStyle/>
          <a:p>
            <a:pPr indent="0" lvl="0" marL="0" rtl="0" algn="l">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PCB (GPS Module Schematic)</a:t>
            </a:r>
            <a:endParaRPr>
              <a:solidFill>
                <a:schemeClr val="dk1"/>
              </a:solidFill>
            </a:endParaRPr>
          </a:p>
          <a:p>
            <a:pPr indent="0" lvl="0" marL="0" marR="0" rtl="0" algn="l">
              <a:lnSpc>
                <a:spcPct val="140006"/>
              </a:lnSpc>
              <a:spcBef>
                <a:spcPts val="0"/>
              </a:spcBef>
              <a:spcAft>
                <a:spcPts val="0"/>
              </a:spcAft>
              <a:buNone/>
            </a:pPr>
            <a:r>
              <a:t/>
            </a:r>
            <a:endParaRPr b="1" i="1" sz="6399">
              <a:solidFill>
                <a:srgbClr val="0F4662"/>
              </a:solidFill>
              <a:latin typeface="Cormorant Garamond"/>
              <a:ea typeface="Cormorant Garamond"/>
              <a:cs typeface="Cormorant Garamond"/>
              <a:sym typeface="Cormorant Garamond"/>
            </a:endParaRPr>
          </a:p>
        </p:txBody>
      </p:sp>
      <p:cxnSp>
        <p:nvCxnSpPr>
          <p:cNvPr id="439" name="Google Shape;439;g35fbfd681e3_5_72"/>
          <p:cNvCxnSpPr/>
          <p:nvPr/>
        </p:nvCxnSpPr>
        <p:spPr>
          <a:xfrm>
            <a:off x="11832675" y="944750"/>
            <a:ext cx="3621000" cy="900"/>
          </a:xfrm>
          <a:prstGeom prst="straightConnector1">
            <a:avLst/>
          </a:prstGeom>
          <a:noFill/>
          <a:ln cap="flat" cmpd="sng" w="76200">
            <a:solidFill>
              <a:srgbClr val="0F4662"/>
            </a:solidFill>
            <a:prstDash val="solid"/>
            <a:round/>
            <a:headEnd len="sm" w="sm" type="none"/>
            <a:tailEnd len="sm" w="sm" type="none"/>
          </a:ln>
        </p:spPr>
      </p:cxnSp>
      <p:pic>
        <p:nvPicPr>
          <p:cNvPr id="440" name="Google Shape;440;g35fbfd681e3_5_72"/>
          <p:cNvPicPr preferRelativeResize="0"/>
          <p:nvPr/>
        </p:nvPicPr>
        <p:blipFill>
          <a:blip r:embed="rId3">
            <a:alphaModFix/>
          </a:blip>
          <a:stretch>
            <a:fillRect/>
          </a:stretch>
        </p:blipFill>
        <p:spPr>
          <a:xfrm>
            <a:off x="16082440" y="-1"/>
            <a:ext cx="2205556" cy="2203774"/>
          </a:xfrm>
          <a:prstGeom prst="rect">
            <a:avLst/>
          </a:prstGeom>
          <a:noFill/>
          <a:ln>
            <a:noFill/>
          </a:ln>
        </p:spPr>
      </p:pic>
      <p:pic>
        <p:nvPicPr>
          <p:cNvPr id="441" name="Google Shape;441;g35fbfd681e3_5_72"/>
          <p:cNvPicPr preferRelativeResize="0"/>
          <p:nvPr/>
        </p:nvPicPr>
        <p:blipFill>
          <a:blip r:embed="rId4">
            <a:alphaModFix/>
          </a:blip>
          <a:stretch>
            <a:fillRect/>
          </a:stretch>
        </p:blipFill>
        <p:spPr>
          <a:xfrm>
            <a:off x="3639312" y="1719072"/>
            <a:ext cx="11009377" cy="7827264"/>
          </a:xfrm>
          <a:prstGeom prst="rect">
            <a:avLst/>
          </a:prstGeom>
          <a:noFill/>
          <a:ln>
            <a:noFill/>
          </a:ln>
        </p:spPr>
      </p:pic>
      <p:pic>
        <p:nvPicPr>
          <p:cNvPr id="442" name="Google Shape;442;g35fbfd681e3_5_72" title="Slide 35 PCB (GPS Module Schematic) (2).mp3">
            <a:hlinkClick r:id="rId5"/>
          </p:cNvPr>
          <p:cNvPicPr preferRelativeResize="0"/>
          <p:nvPr/>
        </p:nvPicPr>
        <p:blipFill>
          <a:blip r:embed="rId6">
            <a:alphaModFix/>
          </a:blip>
          <a:stretch>
            <a:fillRect/>
          </a:stretch>
        </p:blipFill>
        <p:spPr>
          <a:xfrm>
            <a:off x="121539" y="142498"/>
            <a:ext cx="457200" cy="4572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446" name="Shape 446"/>
        <p:cNvGrpSpPr/>
        <p:nvPr/>
      </p:nvGrpSpPr>
      <p:grpSpPr>
        <a:xfrm>
          <a:off x="0" y="0"/>
          <a:ext cx="0" cy="0"/>
          <a:chOff x="0" y="0"/>
          <a:chExt cx="0" cy="0"/>
        </a:xfrm>
      </p:grpSpPr>
      <p:sp>
        <p:nvSpPr>
          <p:cNvPr id="447" name="Google Shape;447;g35fbfd681e3_5_82"/>
          <p:cNvSpPr txBox="1"/>
          <p:nvPr/>
        </p:nvSpPr>
        <p:spPr>
          <a:xfrm>
            <a:off x="285275" y="599700"/>
            <a:ext cx="11082900" cy="984900"/>
          </a:xfrm>
          <a:prstGeom prst="rect">
            <a:avLst/>
          </a:prstGeom>
          <a:noFill/>
          <a:ln>
            <a:noFill/>
          </a:ln>
        </p:spPr>
        <p:txBody>
          <a:bodyPr anchorCtr="0" anchor="t" bIns="0" lIns="0" spcFirstLastPara="1" rIns="0" wrap="square" tIns="0">
            <a:spAutoFit/>
          </a:bodyPr>
          <a:lstStyle/>
          <a:p>
            <a:pPr indent="0" lvl="0" marL="0" rtl="0" algn="l">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GPS Module Design Considerations</a:t>
            </a:r>
            <a:endParaRPr b="1" i="1" sz="6399">
              <a:solidFill>
                <a:srgbClr val="0F4662"/>
              </a:solidFill>
              <a:latin typeface="Cormorant Garamond"/>
              <a:ea typeface="Cormorant Garamond"/>
              <a:cs typeface="Cormorant Garamond"/>
              <a:sym typeface="Cormorant Garamond"/>
            </a:endParaRPr>
          </a:p>
        </p:txBody>
      </p:sp>
      <p:cxnSp>
        <p:nvCxnSpPr>
          <p:cNvPr id="448" name="Google Shape;448;g35fbfd681e3_5_82"/>
          <p:cNvCxnSpPr/>
          <p:nvPr/>
        </p:nvCxnSpPr>
        <p:spPr>
          <a:xfrm>
            <a:off x="11832675" y="944750"/>
            <a:ext cx="3577800" cy="0"/>
          </a:xfrm>
          <a:prstGeom prst="straightConnector1">
            <a:avLst/>
          </a:prstGeom>
          <a:noFill/>
          <a:ln cap="flat" cmpd="sng" w="76200">
            <a:solidFill>
              <a:srgbClr val="0F4662"/>
            </a:solidFill>
            <a:prstDash val="solid"/>
            <a:round/>
            <a:headEnd len="sm" w="sm" type="none"/>
            <a:tailEnd len="sm" w="sm" type="none"/>
          </a:ln>
        </p:spPr>
      </p:cxnSp>
      <p:pic>
        <p:nvPicPr>
          <p:cNvPr id="449" name="Google Shape;449;g35fbfd681e3_5_82"/>
          <p:cNvPicPr preferRelativeResize="0"/>
          <p:nvPr/>
        </p:nvPicPr>
        <p:blipFill>
          <a:blip r:embed="rId3">
            <a:alphaModFix/>
          </a:blip>
          <a:stretch>
            <a:fillRect/>
          </a:stretch>
        </p:blipFill>
        <p:spPr>
          <a:xfrm>
            <a:off x="16082440" y="-1"/>
            <a:ext cx="2205556" cy="2203774"/>
          </a:xfrm>
          <a:prstGeom prst="rect">
            <a:avLst/>
          </a:prstGeom>
          <a:noFill/>
          <a:ln>
            <a:noFill/>
          </a:ln>
        </p:spPr>
      </p:pic>
      <p:sp>
        <p:nvSpPr>
          <p:cNvPr id="450" name="Google Shape;450;g35fbfd681e3_5_82"/>
          <p:cNvSpPr txBox="1"/>
          <p:nvPr/>
        </p:nvSpPr>
        <p:spPr>
          <a:xfrm>
            <a:off x="3422150" y="1692413"/>
            <a:ext cx="102693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3600">
                <a:solidFill>
                  <a:schemeClr val="dk2"/>
                </a:solidFill>
                <a:latin typeface="Quicksand"/>
                <a:ea typeface="Quicksand"/>
                <a:cs typeface="Quicksand"/>
                <a:sym typeface="Quicksand"/>
              </a:rPr>
              <a:t>AppCad</a:t>
            </a:r>
            <a:endParaRPr sz="3600">
              <a:solidFill>
                <a:schemeClr val="dk2"/>
              </a:solidFill>
              <a:latin typeface="Quicksand"/>
              <a:ea typeface="Quicksand"/>
              <a:cs typeface="Quicksand"/>
              <a:sym typeface="Quicksand"/>
            </a:endParaRPr>
          </a:p>
        </p:txBody>
      </p:sp>
      <p:pic>
        <p:nvPicPr>
          <p:cNvPr id="451" name="Google Shape;451;g35fbfd681e3_5_82"/>
          <p:cNvPicPr preferRelativeResize="0"/>
          <p:nvPr/>
        </p:nvPicPr>
        <p:blipFill>
          <a:blip r:embed="rId4">
            <a:alphaModFix/>
          </a:blip>
          <a:stretch>
            <a:fillRect/>
          </a:stretch>
        </p:blipFill>
        <p:spPr>
          <a:xfrm>
            <a:off x="2389269" y="2431331"/>
            <a:ext cx="12335056" cy="7471925"/>
          </a:xfrm>
          <a:prstGeom prst="rect">
            <a:avLst/>
          </a:prstGeom>
          <a:noFill/>
          <a:ln>
            <a:noFill/>
          </a:ln>
        </p:spPr>
      </p:pic>
      <p:pic>
        <p:nvPicPr>
          <p:cNvPr id="452" name="Google Shape;452;g35fbfd681e3_5_82" title="Slide 36 GPS Module Design Considerations (2).mp3">
            <a:hlinkClick r:id="rId5"/>
          </p:cNvPr>
          <p:cNvPicPr preferRelativeResize="0"/>
          <p:nvPr/>
        </p:nvPicPr>
        <p:blipFill>
          <a:blip r:embed="rId6">
            <a:alphaModFix/>
          </a:blip>
          <a:stretch>
            <a:fillRect/>
          </a:stretch>
        </p:blipFill>
        <p:spPr>
          <a:xfrm>
            <a:off x="100274" y="142498"/>
            <a:ext cx="457200" cy="4572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456" name="Shape 456"/>
        <p:cNvGrpSpPr/>
        <p:nvPr/>
      </p:nvGrpSpPr>
      <p:grpSpPr>
        <a:xfrm>
          <a:off x="0" y="0"/>
          <a:ext cx="0" cy="0"/>
          <a:chOff x="0" y="0"/>
          <a:chExt cx="0" cy="0"/>
        </a:xfrm>
      </p:grpSpPr>
      <p:sp>
        <p:nvSpPr>
          <p:cNvPr id="457" name="Google Shape;457;g35fbfd681e3_5_64"/>
          <p:cNvSpPr txBox="1"/>
          <p:nvPr/>
        </p:nvSpPr>
        <p:spPr>
          <a:xfrm>
            <a:off x="285275" y="599700"/>
            <a:ext cx="11082900" cy="2364000"/>
          </a:xfrm>
          <a:prstGeom prst="rect">
            <a:avLst/>
          </a:prstGeom>
          <a:noFill/>
          <a:ln>
            <a:noFill/>
          </a:ln>
        </p:spPr>
        <p:txBody>
          <a:bodyPr anchorCtr="0" anchor="t" bIns="0" lIns="0" spcFirstLastPara="1" rIns="0" wrap="square" tIns="0">
            <a:spAutoFit/>
          </a:bodyPr>
          <a:lstStyle/>
          <a:p>
            <a:pPr indent="0" lvl="0" marL="0" rtl="0" algn="l">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PCB (GPS Module)</a:t>
            </a:r>
            <a:endParaRPr>
              <a:solidFill>
                <a:schemeClr val="dk1"/>
              </a:solidFill>
            </a:endParaRPr>
          </a:p>
          <a:p>
            <a:pPr indent="0" lvl="0" marL="0" marR="0" rtl="0" algn="l">
              <a:lnSpc>
                <a:spcPct val="140006"/>
              </a:lnSpc>
              <a:spcBef>
                <a:spcPts val="0"/>
              </a:spcBef>
              <a:spcAft>
                <a:spcPts val="0"/>
              </a:spcAft>
              <a:buNone/>
            </a:pPr>
            <a:r>
              <a:t/>
            </a:r>
            <a:endParaRPr b="1" i="1" sz="6399">
              <a:solidFill>
                <a:srgbClr val="0F4662"/>
              </a:solidFill>
              <a:latin typeface="Cormorant Garamond"/>
              <a:ea typeface="Cormorant Garamond"/>
              <a:cs typeface="Cormorant Garamond"/>
              <a:sym typeface="Cormorant Garamond"/>
            </a:endParaRPr>
          </a:p>
        </p:txBody>
      </p:sp>
      <p:cxnSp>
        <p:nvCxnSpPr>
          <p:cNvPr id="458" name="Google Shape;458;g35fbfd681e3_5_64"/>
          <p:cNvCxnSpPr/>
          <p:nvPr/>
        </p:nvCxnSpPr>
        <p:spPr>
          <a:xfrm>
            <a:off x="11832675" y="944750"/>
            <a:ext cx="3713100" cy="24000"/>
          </a:xfrm>
          <a:prstGeom prst="straightConnector1">
            <a:avLst/>
          </a:prstGeom>
          <a:noFill/>
          <a:ln cap="flat" cmpd="sng" w="76200">
            <a:solidFill>
              <a:srgbClr val="0F4662"/>
            </a:solidFill>
            <a:prstDash val="solid"/>
            <a:round/>
            <a:headEnd len="sm" w="sm" type="none"/>
            <a:tailEnd len="sm" w="sm" type="none"/>
          </a:ln>
        </p:spPr>
      </p:cxnSp>
      <p:pic>
        <p:nvPicPr>
          <p:cNvPr id="459" name="Google Shape;459;g35fbfd681e3_5_64"/>
          <p:cNvPicPr preferRelativeResize="0"/>
          <p:nvPr/>
        </p:nvPicPr>
        <p:blipFill>
          <a:blip r:embed="rId3">
            <a:alphaModFix/>
          </a:blip>
          <a:stretch>
            <a:fillRect/>
          </a:stretch>
        </p:blipFill>
        <p:spPr>
          <a:xfrm>
            <a:off x="16082440" y="-1"/>
            <a:ext cx="2205556" cy="2203774"/>
          </a:xfrm>
          <a:prstGeom prst="rect">
            <a:avLst/>
          </a:prstGeom>
          <a:noFill/>
          <a:ln>
            <a:noFill/>
          </a:ln>
        </p:spPr>
      </p:pic>
      <p:pic>
        <p:nvPicPr>
          <p:cNvPr id="460" name="Google Shape;460;g35fbfd681e3_5_64"/>
          <p:cNvPicPr preferRelativeResize="0"/>
          <p:nvPr/>
        </p:nvPicPr>
        <p:blipFill>
          <a:blip r:embed="rId4">
            <a:alphaModFix/>
          </a:blip>
          <a:stretch>
            <a:fillRect/>
          </a:stretch>
        </p:blipFill>
        <p:spPr>
          <a:xfrm>
            <a:off x="152400" y="3116100"/>
            <a:ext cx="8101584" cy="5696712"/>
          </a:xfrm>
          <a:prstGeom prst="rect">
            <a:avLst/>
          </a:prstGeom>
          <a:noFill/>
          <a:ln>
            <a:noFill/>
          </a:ln>
        </p:spPr>
      </p:pic>
      <p:pic>
        <p:nvPicPr>
          <p:cNvPr id="461" name="Google Shape;461;g35fbfd681e3_5_64"/>
          <p:cNvPicPr preferRelativeResize="0"/>
          <p:nvPr/>
        </p:nvPicPr>
        <p:blipFill>
          <a:blip r:embed="rId5">
            <a:alphaModFix/>
          </a:blip>
          <a:stretch>
            <a:fillRect/>
          </a:stretch>
        </p:blipFill>
        <p:spPr>
          <a:xfrm>
            <a:off x="10030968" y="3116100"/>
            <a:ext cx="8101584" cy="5696712"/>
          </a:xfrm>
          <a:prstGeom prst="rect">
            <a:avLst/>
          </a:prstGeom>
          <a:noFill/>
          <a:ln>
            <a:noFill/>
          </a:ln>
        </p:spPr>
      </p:pic>
      <p:pic>
        <p:nvPicPr>
          <p:cNvPr id="462" name="Google Shape;462;g35fbfd681e3_5_64" title="Slide-37_GPS-Module_.mp3">
            <a:hlinkClick r:id="rId6"/>
          </p:cNvPr>
          <p:cNvPicPr preferRelativeResize="0"/>
          <p:nvPr/>
        </p:nvPicPr>
        <p:blipFill>
          <a:blip r:embed="rId7">
            <a:alphaModFix/>
          </a:blip>
          <a:stretch>
            <a:fillRect/>
          </a:stretch>
        </p:blipFill>
        <p:spPr>
          <a:xfrm>
            <a:off x="87800" y="142512"/>
            <a:ext cx="457200" cy="4572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466" name="Shape 466"/>
        <p:cNvGrpSpPr/>
        <p:nvPr/>
      </p:nvGrpSpPr>
      <p:grpSpPr>
        <a:xfrm>
          <a:off x="0" y="0"/>
          <a:ext cx="0" cy="0"/>
          <a:chOff x="0" y="0"/>
          <a:chExt cx="0" cy="0"/>
        </a:xfrm>
      </p:grpSpPr>
      <p:sp>
        <p:nvSpPr>
          <p:cNvPr id="467" name="Google Shape;467;g3633459b829_1_32"/>
          <p:cNvSpPr txBox="1"/>
          <p:nvPr/>
        </p:nvSpPr>
        <p:spPr>
          <a:xfrm>
            <a:off x="285275" y="599700"/>
            <a:ext cx="11082900" cy="2364000"/>
          </a:xfrm>
          <a:prstGeom prst="rect">
            <a:avLst/>
          </a:prstGeom>
          <a:noFill/>
          <a:ln>
            <a:noFill/>
          </a:ln>
        </p:spPr>
        <p:txBody>
          <a:bodyPr anchorCtr="0" anchor="t" bIns="0" lIns="0" spcFirstLastPara="1" rIns="0" wrap="square" tIns="0">
            <a:spAutoFit/>
          </a:bodyPr>
          <a:lstStyle/>
          <a:p>
            <a:pPr indent="0" lvl="0" marL="0" rtl="0" algn="l">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PCB (GPS Module)</a:t>
            </a:r>
            <a:endParaRPr>
              <a:solidFill>
                <a:schemeClr val="dk1"/>
              </a:solidFill>
            </a:endParaRPr>
          </a:p>
          <a:p>
            <a:pPr indent="0" lvl="0" marL="0" marR="0" rtl="0" algn="l">
              <a:lnSpc>
                <a:spcPct val="140006"/>
              </a:lnSpc>
              <a:spcBef>
                <a:spcPts val="0"/>
              </a:spcBef>
              <a:spcAft>
                <a:spcPts val="0"/>
              </a:spcAft>
              <a:buNone/>
            </a:pPr>
            <a:r>
              <a:t/>
            </a:r>
            <a:endParaRPr b="1" i="1" sz="6399">
              <a:solidFill>
                <a:srgbClr val="0F4662"/>
              </a:solidFill>
              <a:latin typeface="Cormorant Garamond"/>
              <a:ea typeface="Cormorant Garamond"/>
              <a:cs typeface="Cormorant Garamond"/>
              <a:sym typeface="Cormorant Garamond"/>
            </a:endParaRPr>
          </a:p>
        </p:txBody>
      </p:sp>
      <p:cxnSp>
        <p:nvCxnSpPr>
          <p:cNvPr id="468" name="Google Shape;468;g3633459b829_1_32"/>
          <p:cNvCxnSpPr/>
          <p:nvPr/>
        </p:nvCxnSpPr>
        <p:spPr>
          <a:xfrm>
            <a:off x="11832675" y="944750"/>
            <a:ext cx="3713100" cy="24000"/>
          </a:xfrm>
          <a:prstGeom prst="straightConnector1">
            <a:avLst/>
          </a:prstGeom>
          <a:noFill/>
          <a:ln cap="flat" cmpd="sng" w="76200">
            <a:solidFill>
              <a:srgbClr val="0F4662"/>
            </a:solidFill>
            <a:prstDash val="solid"/>
            <a:round/>
            <a:headEnd len="sm" w="sm" type="none"/>
            <a:tailEnd len="sm" w="sm" type="none"/>
          </a:ln>
        </p:spPr>
      </p:cxnSp>
      <p:pic>
        <p:nvPicPr>
          <p:cNvPr id="469" name="Google Shape;469;g3633459b829_1_32"/>
          <p:cNvPicPr preferRelativeResize="0"/>
          <p:nvPr/>
        </p:nvPicPr>
        <p:blipFill>
          <a:blip r:embed="rId3">
            <a:alphaModFix/>
          </a:blip>
          <a:stretch>
            <a:fillRect/>
          </a:stretch>
        </p:blipFill>
        <p:spPr>
          <a:xfrm>
            <a:off x="16082440" y="-1"/>
            <a:ext cx="2205556" cy="2203774"/>
          </a:xfrm>
          <a:prstGeom prst="rect">
            <a:avLst/>
          </a:prstGeom>
          <a:noFill/>
          <a:ln>
            <a:noFill/>
          </a:ln>
        </p:spPr>
      </p:pic>
      <p:sp>
        <p:nvSpPr>
          <p:cNvPr id="470" name="Google Shape;470;g3633459b829_1_32"/>
          <p:cNvSpPr txBox="1"/>
          <p:nvPr/>
        </p:nvSpPr>
        <p:spPr>
          <a:xfrm>
            <a:off x="9816075" y="2627900"/>
            <a:ext cx="5729700" cy="5696700"/>
          </a:xfrm>
          <a:prstGeom prst="rect">
            <a:avLst/>
          </a:prstGeom>
          <a:noFill/>
          <a:ln>
            <a:noFill/>
          </a:ln>
        </p:spPr>
        <p:txBody>
          <a:bodyPr anchorCtr="0" anchor="t" bIns="91425" lIns="91425" spcFirstLastPara="1" rIns="91425" wrap="square" tIns="91425">
            <a:noAutofit/>
          </a:bodyPr>
          <a:lstStyle/>
          <a:p>
            <a:pPr indent="-387350" lvl="0" marL="4572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Main Components:</a:t>
            </a:r>
            <a:endParaRPr sz="2500">
              <a:solidFill>
                <a:srgbClr val="0F4662"/>
              </a:solidFill>
              <a:latin typeface="Quicksand"/>
              <a:ea typeface="Quicksand"/>
              <a:cs typeface="Quicksand"/>
              <a:sym typeface="Quicksand"/>
            </a:endParaRPr>
          </a:p>
          <a:p>
            <a:pPr indent="-387350" lvl="1" marL="9144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Neo-M9N GPS module</a:t>
            </a:r>
            <a:endParaRPr sz="2500">
              <a:solidFill>
                <a:srgbClr val="0F4662"/>
              </a:solidFill>
              <a:latin typeface="Quicksand"/>
              <a:ea typeface="Quicksand"/>
              <a:cs typeface="Quicksand"/>
              <a:sym typeface="Quicksand"/>
            </a:endParaRPr>
          </a:p>
          <a:p>
            <a:pPr indent="-387350" lvl="1" marL="9144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Cirocomm Active GPS antenna</a:t>
            </a:r>
            <a:endParaRPr sz="2500">
              <a:solidFill>
                <a:srgbClr val="0F4662"/>
              </a:solidFill>
              <a:latin typeface="Quicksand"/>
              <a:ea typeface="Quicksand"/>
              <a:cs typeface="Quicksand"/>
              <a:sym typeface="Quicksand"/>
            </a:endParaRPr>
          </a:p>
          <a:p>
            <a:pPr indent="-387350" lvl="1" marL="9144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24AA32A/P EEPROM</a:t>
            </a:r>
            <a:endParaRPr sz="2500">
              <a:solidFill>
                <a:srgbClr val="0F4662"/>
              </a:solidFill>
              <a:latin typeface="Quicksand"/>
              <a:ea typeface="Quicksand"/>
              <a:cs typeface="Quicksand"/>
              <a:sym typeface="Quicksand"/>
            </a:endParaRPr>
          </a:p>
          <a:p>
            <a:pPr indent="-387350" lvl="1" marL="9144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MS621FE-FL11E backup </a:t>
            </a:r>
            <a:r>
              <a:rPr lang="en-US" sz="2500">
                <a:solidFill>
                  <a:srgbClr val="0F4662"/>
                </a:solidFill>
                <a:latin typeface="Quicksand"/>
                <a:ea typeface="Quicksand"/>
                <a:cs typeface="Quicksand"/>
                <a:sym typeface="Quicksand"/>
              </a:rPr>
              <a:t>battery</a:t>
            </a:r>
            <a:endParaRPr sz="2500">
              <a:solidFill>
                <a:srgbClr val="0F4662"/>
              </a:solidFill>
              <a:latin typeface="Quicksand"/>
              <a:ea typeface="Quicksand"/>
              <a:cs typeface="Quicksand"/>
              <a:sym typeface="Quicksand"/>
            </a:endParaRPr>
          </a:p>
          <a:p>
            <a:pPr indent="-387350" lvl="1" marL="9144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Status LEDs</a:t>
            </a:r>
            <a:endParaRPr sz="2500">
              <a:solidFill>
                <a:srgbClr val="0F4662"/>
              </a:solidFill>
              <a:latin typeface="Quicksand"/>
              <a:ea typeface="Quicksand"/>
              <a:cs typeface="Quicksand"/>
              <a:sym typeface="Quicksand"/>
            </a:endParaRPr>
          </a:p>
          <a:p>
            <a:pPr indent="-387350" lvl="1" marL="9144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Resistors</a:t>
            </a:r>
            <a:endParaRPr sz="2500">
              <a:solidFill>
                <a:srgbClr val="0F4662"/>
              </a:solidFill>
              <a:latin typeface="Quicksand"/>
              <a:ea typeface="Quicksand"/>
              <a:cs typeface="Quicksand"/>
              <a:sym typeface="Quicksand"/>
            </a:endParaRPr>
          </a:p>
          <a:p>
            <a:pPr indent="-387350" lvl="1" marL="9144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Bypass/input capacitors</a:t>
            </a:r>
            <a:endParaRPr sz="2500">
              <a:solidFill>
                <a:srgbClr val="0F4662"/>
              </a:solidFill>
              <a:latin typeface="Quicksand"/>
              <a:ea typeface="Quicksand"/>
              <a:cs typeface="Quicksand"/>
              <a:sym typeface="Quicksand"/>
            </a:endParaRPr>
          </a:p>
          <a:p>
            <a:pPr indent="0" lvl="0" marL="914400" rtl="0" algn="l">
              <a:lnSpc>
                <a:spcPct val="170030"/>
              </a:lnSpc>
              <a:spcBef>
                <a:spcPts val="0"/>
              </a:spcBef>
              <a:spcAft>
                <a:spcPts val="0"/>
              </a:spcAft>
              <a:buNone/>
            </a:pPr>
            <a:r>
              <a:t/>
            </a:r>
            <a:endParaRPr sz="2500">
              <a:solidFill>
                <a:srgbClr val="0F4662"/>
              </a:solidFill>
              <a:latin typeface="Quicksand"/>
              <a:ea typeface="Quicksand"/>
              <a:cs typeface="Quicksand"/>
              <a:sym typeface="Quicksand"/>
            </a:endParaRPr>
          </a:p>
          <a:p>
            <a:pPr indent="0" lvl="0" marL="914400" rtl="0" algn="l">
              <a:lnSpc>
                <a:spcPct val="170030"/>
              </a:lnSpc>
              <a:spcBef>
                <a:spcPts val="0"/>
              </a:spcBef>
              <a:spcAft>
                <a:spcPts val="0"/>
              </a:spcAft>
              <a:buNone/>
            </a:pPr>
            <a:r>
              <a:t/>
            </a:r>
            <a:endParaRPr sz="2500">
              <a:solidFill>
                <a:srgbClr val="0F4662"/>
              </a:solidFill>
              <a:latin typeface="Quicksand"/>
              <a:ea typeface="Quicksand"/>
              <a:cs typeface="Quicksand"/>
              <a:sym typeface="Quicksand"/>
            </a:endParaRPr>
          </a:p>
        </p:txBody>
      </p:sp>
      <p:pic>
        <p:nvPicPr>
          <p:cNvPr id="471" name="Google Shape;471;g3633459b829_1_32"/>
          <p:cNvPicPr preferRelativeResize="0"/>
          <p:nvPr/>
        </p:nvPicPr>
        <p:blipFill>
          <a:blip r:embed="rId4">
            <a:alphaModFix/>
          </a:blip>
          <a:stretch>
            <a:fillRect/>
          </a:stretch>
        </p:blipFill>
        <p:spPr>
          <a:xfrm>
            <a:off x="521208" y="3116100"/>
            <a:ext cx="8101584" cy="5696712"/>
          </a:xfrm>
          <a:prstGeom prst="rect">
            <a:avLst/>
          </a:prstGeom>
          <a:noFill/>
          <a:ln>
            <a:noFill/>
          </a:ln>
        </p:spPr>
      </p:pic>
      <p:pic>
        <p:nvPicPr>
          <p:cNvPr id="472" name="Google Shape;472;g3633459b829_1_32" title="38 PCB (GPS Module) (2).mp3">
            <a:hlinkClick r:id="rId5"/>
          </p:cNvPr>
          <p:cNvPicPr preferRelativeResize="0"/>
          <p:nvPr/>
        </p:nvPicPr>
        <p:blipFill>
          <a:blip r:embed="rId6">
            <a:alphaModFix/>
          </a:blip>
          <a:stretch>
            <a:fillRect/>
          </a:stretch>
        </p:blipFill>
        <p:spPr>
          <a:xfrm>
            <a:off x="64000" y="142512"/>
            <a:ext cx="457200" cy="4572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476" name="Shape 476"/>
        <p:cNvGrpSpPr/>
        <p:nvPr/>
      </p:nvGrpSpPr>
      <p:grpSpPr>
        <a:xfrm>
          <a:off x="0" y="0"/>
          <a:ext cx="0" cy="0"/>
          <a:chOff x="0" y="0"/>
          <a:chExt cx="0" cy="0"/>
        </a:xfrm>
      </p:grpSpPr>
      <p:sp>
        <p:nvSpPr>
          <p:cNvPr id="477" name="Google Shape;477;p10"/>
          <p:cNvSpPr txBox="1"/>
          <p:nvPr/>
        </p:nvSpPr>
        <p:spPr>
          <a:xfrm>
            <a:off x="1028700" y="599709"/>
            <a:ext cx="8115300" cy="6003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3900">
                <a:solidFill>
                  <a:srgbClr val="0F4662"/>
                </a:solidFill>
                <a:latin typeface="Cormorant Garamond"/>
                <a:ea typeface="Cormorant Garamond"/>
                <a:cs typeface="Cormorant Garamond"/>
                <a:sym typeface="Cormorant Garamond"/>
              </a:rPr>
              <a:t>3D-Printed Housing Design Concept</a:t>
            </a:r>
            <a:endParaRPr sz="3900"/>
          </a:p>
        </p:txBody>
      </p:sp>
      <p:sp>
        <p:nvSpPr>
          <p:cNvPr id="478" name="Google Shape;478;p10"/>
          <p:cNvSpPr txBox="1"/>
          <p:nvPr/>
        </p:nvSpPr>
        <p:spPr>
          <a:xfrm>
            <a:off x="11924625" y="0"/>
            <a:ext cx="6363300" cy="10287000"/>
          </a:xfrm>
          <a:prstGeom prst="rect">
            <a:avLst/>
          </a:prstGeom>
          <a:solidFill>
            <a:srgbClr val="DBE5EA"/>
          </a:solidFill>
          <a:ln>
            <a:noFill/>
          </a:ln>
        </p:spPr>
        <p:txBody>
          <a:bodyPr anchorCtr="0" anchor="t" bIns="91425" lIns="91425" spcFirstLastPara="1" rIns="91425" wrap="square" tIns="91425">
            <a:noAutofit/>
          </a:bodyPr>
          <a:lstStyle/>
          <a:p>
            <a:pPr indent="0" lvl="0" marL="457200" rtl="0" algn="l">
              <a:lnSpc>
                <a:spcPct val="170030"/>
              </a:lnSpc>
              <a:spcBef>
                <a:spcPts val="0"/>
              </a:spcBef>
              <a:spcAft>
                <a:spcPts val="0"/>
              </a:spcAft>
              <a:buNone/>
            </a:pPr>
            <a:r>
              <a:t/>
            </a:r>
            <a:endParaRPr sz="2100">
              <a:solidFill>
                <a:srgbClr val="0F4662"/>
              </a:solidFill>
              <a:latin typeface="Quicksand"/>
              <a:ea typeface="Quicksand"/>
              <a:cs typeface="Quicksand"/>
              <a:sym typeface="Quicksand"/>
            </a:endParaRPr>
          </a:p>
          <a:p>
            <a:pPr indent="0" lvl="0" marL="457200" rtl="0" algn="l">
              <a:lnSpc>
                <a:spcPct val="170030"/>
              </a:lnSpc>
              <a:spcBef>
                <a:spcPts val="0"/>
              </a:spcBef>
              <a:spcAft>
                <a:spcPts val="0"/>
              </a:spcAft>
              <a:buNone/>
            </a:pPr>
            <a:r>
              <a:t/>
            </a:r>
            <a:endParaRPr sz="2100">
              <a:solidFill>
                <a:srgbClr val="0F4662"/>
              </a:solidFill>
              <a:latin typeface="Quicksand"/>
              <a:ea typeface="Quicksand"/>
              <a:cs typeface="Quicksand"/>
              <a:sym typeface="Quicksand"/>
            </a:endParaRPr>
          </a:p>
          <a:p>
            <a:pPr indent="0" lvl="0" marL="457200" rtl="0" algn="l">
              <a:lnSpc>
                <a:spcPct val="170030"/>
              </a:lnSpc>
              <a:spcBef>
                <a:spcPts val="0"/>
              </a:spcBef>
              <a:spcAft>
                <a:spcPts val="0"/>
              </a:spcAft>
              <a:buNone/>
            </a:pPr>
            <a:r>
              <a:t/>
            </a:r>
            <a:endParaRPr sz="2100">
              <a:solidFill>
                <a:srgbClr val="0F4662"/>
              </a:solidFill>
              <a:latin typeface="Quicksand"/>
              <a:ea typeface="Quicksand"/>
              <a:cs typeface="Quicksand"/>
              <a:sym typeface="Quicksand"/>
            </a:endParaRPr>
          </a:p>
          <a:p>
            <a:pPr indent="0" lvl="0" marL="0" rtl="0" algn="l">
              <a:lnSpc>
                <a:spcPct val="170030"/>
              </a:lnSpc>
              <a:spcBef>
                <a:spcPts val="0"/>
              </a:spcBef>
              <a:spcAft>
                <a:spcPts val="0"/>
              </a:spcAft>
              <a:buNone/>
            </a:pPr>
            <a:r>
              <a:t/>
            </a:r>
            <a:endParaRPr sz="2100">
              <a:solidFill>
                <a:srgbClr val="0F4662"/>
              </a:solidFill>
              <a:latin typeface="Quicksand"/>
              <a:ea typeface="Quicksand"/>
              <a:cs typeface="Quicksand"/>
              <a:sym typeface="Quicksand"/>
            </a:endParaRPr>
          </a:p>
          <a:p>
            <a:pPr indent="0" lvl="0" marL="0" rtl="0" algn="l">
              <a:lnSpc>
                <a:spcPct val="170030"/>
              </a:lnSpc>
              <a:spcBef>
                <a:spcPts val="0"/>
              </a:spcBef>
              <a:spcAft>
                <a:spcPts val="0"/>
              </a:spcAft>
              <a:buNone/>
            </a:pPr>
            <a:r>
              <a:t/>
            </a:r>
            <a:endParaRPr sz="2100">
              <a:solidFill>
                <a:srgbClr val="0F4662"/>
              </a:solidFill>
              <a:latin typeface="Quicksand"/>
              <a:ea typeface="Quicksand"/>
              <a:cs typeface="Quicksand"/>
              <a:sym typeface="Quicksand"/>
            </a:endParaRPr>
          </a:p>
          <a:p>
            <a:pPr indent="-361950" lvl="0" marL="457200" rtl="0" algn="l">
              <a:lnSpc>
                <a:spcPct val="170030"/>
              </a:lnSpc>
              <a:spcBef>
                <a:spcPts val="0"/>
              </a:spcBef>
              <a:spcAft>
                <a:spcPts val="0"/>
              </a:spcAft>
              <a:buClr>
                <a:srgbClr val="0F4662"/>
              </a:buClr>
              <a:buSzPts val="2100"/>
              <a:buFont typeface="Quicksand"/>
              <a:buChar char="●"/>
            </a:pPr>
            <a:r>
              <a:rPr lang="en-US" sz="2100">
                <a:solidFill>
                  <a:srgbClr val="0F4662"/>
                </a:solidFill>
                <a:latin typeface="Quicksand"/>
                <a:ea typeface="Quicksand"/>
                <a:cs typeface="Quicksand"/>
                <a:sym typeface="Quicksand"/>
              </a:rPr>
              <a:t>Single 3D-printed enclosure housing all SmartNav components</a:t>
            </a:r>
            <a:endParaRPr sz="2100">
              <a:solidFill>
                <a:srgbClr val="0F4662"/>
              </a:solidFill>
              <a:latin typeface="Quicksand"/>
              <a:ea typeface="Quicksand"/>
              <a:cs typeface="Quicksand"/>
              <a:sym typeface="Quicksand"/>
            </a:endParaRPr>
          </a:p>
          <a:p>
            <a:pPr indent="-361950" lvl="0" marL="457200" rtl="0" algn="l">
              <a:lnSpc>
                <a:spcPct val="170030"/>
              </a:lnSpc>
              <a:spcBef>
                <a:spcPts val="0"/>
              </a:spcBef>
              <a:spcAft>
                <a:spcPts val="0"/>
              </a:spcAft>
              <a:buClr>
                <a:srgbClr val="0F4662"/>
              </a:buClr>
              <a:buSzPts val="2100"/>
              <a:buFont typeface="Quicksand"/>
              <a:buChar char="●"/>
            </a:pPr>
            <a:r>
              <a:rPr lang="en-US" sz="2100">
                <a:solidFill>
                  <a:srgbClr val="0F4662"/>
                </a:solidFill>
                <a:latin typeface="Quicksand"/>
                <a:ea typeface="Quicksand"/>
                <a:cs typeface="Quicksand"/>
                <a:sym typeface="Quicksand"/>
              </a:rPr>
              <a:t>Top-mounted sensors and microphone integrated into the lid</a:t>
            </a:r>
            <a:endParaRPr sz="2100">
              <a:solidFill>
                <a:srgbClr val="0F4662"/>
              </a:solidFill>
              <a:latin typeface="Quicksand"/>
              <a:ea typeface="Quicksand"/>
              <a:cs typeface="Quicksand"/>
              <a:sym typeface="Quicksand"/>
            </a:endParaRPr>
          </a:p>
          <a:p>
            <a:pPr indent="-361950" lvl="0" marL="457200" rtl="0" algn="l">
              <a:lnSpc>
                <a:spcPct val="170030"/>
              </a:lnSpc>
              <a:spcBef>
                <a:spcPts val="0"/>
              </a:spcBef>
              <a:spcAft>
                <a:spcPts val="0"/>
              </a:spcAft>
              <a:buClr>
                <a:srgbClr val="0F4662"/>
              </a:buClr>
              <a:buSzPts val="2100"/>
              <a:buFont typeface="Quicksand"/>
              <a:buChar char="●"/>
            </a:pPr>
            <a:r>
              <a:rPr lang="en-US" sz="2100">
                <a:solidFill>
                  <a:srgbClr val="0F4662"/>
                </a:solidFill>
                <a:latin typeface="Quicksand"/>
                <a:ea typeface="Quicksand"/>
                <a:cs typeface="Quicksand"/>
                <a:sym typeface="Quicksand"/>
              </a:rPr>
              <a:t>Dedicated ports for audio output and power connections</a:t>
            </a:r>
            <a:endParaRPr sz="2100">
              <a:solidFill>
                <a:srgbClr val="0F4662"/>
              </a:solidFill>
              <a:latin typeface="Quicksand"/>
              <a:ea typeface="Quicksand"/>
              <a:cs typeface="Quicksand"/>
              <a:sym typeface="Quicksand"/>
            </a:endParaRPr>
          </a:p>
          <a:p>
            <a:pPr indent="-361950" lvl="0" marL="457200" rtl="0" algn="l">
              <a:lnSpc>
                <a:spcPct val="170030"/>
              </a:lnSpc>
              <a:spcBef>
                <a:spcPts val="0"/>
              </a:spcBef>
              <a:spcAft>
                <a:spcPts val="0"/>
              </a:spcAft>
              <a:buClr>
                <a:srgbClr val="0F4662"/>
              </a:buClr>
              <a:buSzPts val="2100"/>
              <a:buFont typeface="Quicksand"/>
              <a:buChar char="●"/>
            </a:pPr>
            <a:r>
              <a:rPr lang="en-US" sz="2100">
                <a:solidFill>
                  <a:srgbClr val="0F4662"/>
                </a:solidFill>
                <a:latin typeface="Quicksand"/>
                <a:ea typeface="Quicksand"/>
                <a:cs typeface="Quicksand"/>
                <a:sym typeface="Quicksand"/>
              </a:rPr>
              <a:t>Modular compartments for PCBs and power supply for precise fit</a:t>
            </a:r>
            <a:endParaRPr sz="2100">
              <a:solidFill>
                <a:srgbClr val="0F4662"/>
              </a:solidFill>
              <a:latin typeface="Quicksand"/>
              <a:ea typeface="Quicksand"/>
              <a:cs typeface="Quicksand"/>
              <a:sym typeface="Quicksand"/>
            </a:endParaRPr>
          </a:p>
          <a:p>
            <a:pPr indent="-361950" lvl="0" marL="457200" rtl="0" algn="l">
              <a:lnSpc>
                <a:spcPct val="170030"/>
              </a:lnSpc>
              <a:spcBef>
                <a:spcPts val="0"/>
              </a:spcBef>
              <a:spcAft>
                <a:spcPts val="0"/>
              </a:spcAft>
              <a:buClr>
                <a:srgbClr val="0F4662"/>
              </a:buClr>
              <a:buSzPts val="2100"/>
              <a:buFont typeface="Quicksand"/>
              <a:buChar char="●"/>
            </a:pPr>
            <a:r>
              <a:rPr lang="en-US" sz="2100">
                <a:solidFill>
                  <a:srgbClr val="0F4662"/>
                </a:solidFill>
                <a:latin typeface="Quicksand"/>
                <a:ea typeface="Quicksand"/>
                <a:cs typeface="Quicksand"/>
                <a:sym typeface="Quicksand"/>
              </a:rPr>
              <a:t>Fully protects all electronics within a unified housing</a:t>
            </a:r>
            <a:endParaRPr sz="2100">
              <a:solidFill>
                <a:srgbClr val="0F4662"/>
              </a:solidFill>
              <a:latin typeface="Quicksand"/>
              <a:ea typeface="Quicksand"/>
              <a:cs typeface="Quicksand"/>
              <a:sym typeface="Quicksand"/>
            </a:endParaRPr>
          </a:p>
        </p:txBody>
      </p:sp>
      <p:pic>
        <p:nvPicPr>
          <p:cNvPr id="479" name="Google Shape;479;p10" title="1710814166751.jpeg"/>
          <p:cNvPicPr preferRelativeResize="0"/>
          <p:nvPr/>
        </p:nvPicPr>
        <p:blipFill>
          <a:blip r:embed="rId3">
            <a:alphaModFix/>
          </a:blip>
          <a:stretch>
            <a:fillRect/>
          </a:stretch>
        </p:blipFill>
        <p:spPr>
          <a:xfrm>
            <a:off x="15915650" y="4"/>
            <a:ext cx="2372350" cy="2372350"/>
          </a:xfrm>
          <a:prstGeom prst="rect">
            <a:avLst/>
          </a:prstGeom>
          <a:noFill/>
          <a:ln>
            <a:noFill/>
          </a:ln>
        </p:spPr>
      </p:pic>
      <p:cxnSp>
        <p:nvCxnSpPr>
          <p:cNvPr id="480" name="Google Shape;480;p10"/>
          <p:cNvCxnSpPr/>
          <p:nvPr/>
        </p:nvCxnSpPr>
        <p:spPr>
          <a:xfrm>
            <a:off x="12404900" y="968700"/>
            <a:ext cx="3117900" cy="0"/>
          </a:xfrm>
          <a:prstGeom prst="straightConnector1">
            <a:avLst/>
          </a:prstGeom>
          <a:noFill/>
          <a:ln cap="flat" cmpd="sng" w="76200">
            <a:solidFill>
              <a:srgbClr val="0F4662"/>
            </a:solidFill>
            <a:prstDash val="solid"/>
            <a:round/>
            <a:headEnd len="sm" w="sm" type="none"/>
            <a:tailEnd len="sm" w="sm" type="none"/>
          </a:ln>
        </p:spPr>
      </p:cxnSp>
      <p:pic>
        <p:nvPicPr>
          <p:cNvPr id="481" name="Google Shape;481;p10" title="Housing P1.png"/>
          <p:cNvPicPr preferRelativeResize="0"/>
          <p:nvPr/>
        </p:nvPicPr>
        <p:blipFill>
          <a:blip r:embed="rId4">
            <a:alphaModFix/>
          </a:blip>
          <a:stretch>
            <a:fillRect/>
          </a:stretch>
        </p:blipFill>
        <p:spPr>
          <a:xfrm>
            <a:off x="529425" y="2052551"/>
            <a:ext cx="4445150" cy="6273551"/>
          </a:xfrm>
          <a:prstGeom prst="rect">
            <a:avLst/>
          </a:prstGeom>
          <a:noFill/>
          <a:ln>
            <a:noFill/>
          </a:ln>
        </p:spPr>
      </p:pic>
      <p:pic>
        <p:nvPicPr>
          <p:cNvPr id="482" name="Google Shape;482;p10" title="Housing P1.2.png"/>
          <p:cNvPicPr preferRelativeResize="0"/>
          <p:nvPr/>
        </p:nvPicPr>
        <p:blipFill>
          <a:blip r:embed="rId5">
            <a:alphaModFix/>
          </a:blip>
          <a:stretch>
            <a:fillRect/>
          </a:stretch>
        </p:blipFill>
        <p:spPr>
          <a:xfrm>
            <a:off x="5677425" y="2739950"/>
            <a:ext cx="5544350" cy="5234851"/>
          </a:xfrm>
          <a:prstGeom prst="rect">
            <a:avLst/>
          </a:prstGeom>
          <a:noFill/>
          <a:ln>
            <a:noFill/>
          </a:ln>
        </p:spPr>
      </p:pic>
      <p:pic>
        <p:nvPicPr>
          <p:cNvPr id="483" name="Google Shape;483;p10" title="Slide 39.mp3">
            <a:hlinkClick r:id="rId6"/>
          </p:cNvPr>
          <p:cNvPicPr preferRelativeResize="0"/>
          <p:nvPr/>
        </p:nvPicPr>
        <p:blipFill>
          <a:blip r:embed="rId7">
            <a:alphaModFix/>
          </a:blip>
          <a:stretch>
            <a:fillRect/>
          </a:stretch>
        </p:blipFill>
        <p:spPr>
          <a:xfrm>
            <a:off x="72225" y="142502"/>
            <a:ext cx="457200" cy="457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106" name="Shape 106"/>
        <p:cNvGrpSpPr/>
        <p:nvPr/>
      </p:nvGrpSpPr>
      <p:grpSpPr>
        <a:xfrm>
          <a:off x="0" y="0"/>
          <a:ext cx="0" cy="0"/>
          <a:chOff x="0" y="0"/>
          <a:chExt cx="0" cy="0"/>
        </a:xfrm>
      </p:grpSpPr>
      <p:sp>
        <p:nvSpPr>
          <p:cNvPr id="107" name="Google Shape;107;p4"/>
          <p:cNvSpPr/>
          <p:nvPr/>
        </p:nvSpPr>
        <p:spPr>
          <a:xfrm>
            <a:off x="1028700" y="8974931"/>
            <a:ext cx="1905000" cy="283369"/>
          </a:xfrm>
          <a:custGeom>
            <a:rect b="b" l="l" r="r" t="t"/>
            <a:pathLst>
              <a:path extrusionOk="0" h="283369" w="1905000">
                <a:moveTo>
                  <a:pt x="0" y="0"/>
                </a:moveTo>
                <a:lnTo>
                  <a:pt x="1905000" y="0"/>
                </a:lnTo>
                <a:lnTo>
                  <a:pt x="1905000" y="283369"/>
                </a:lnTo>
                <a:lnTo>
                  <a:pt x="0" y="283369"/>
                </a:lnTo>
                <a:lnTo>
                  <a:pt x="0" y="0"/>
                </a:lnTo>
                <a:close/>
              </a:path>
            </a:pathLst>
          </a:custGeom>
          <a:blipFill rotWithShape="1">
            <a:blip r:embed="rId3">
              <a:alphaModFix/>
            </a:blip>
            <a:stretch>
              <a:fillRect b="0" l="0" r="0" t="0"/>
            </a:stretch>
          </a:blipFill>
          <a:ln>
            <a:noFill/>
          </a:ln>
        </p:spPr>
      </p:sp>
      <p:sp>
        <p:nvSpPr>
          <p:cNvPr id="108" name="Google Shape;108;p4"/>
          <p:cNvSpPr txBox="1"/>
          <p:nvPr/>
        </p:nvSpPr>
        <p:spPr>
          <a:xfrm>
            <a:off x="1028700" y="599709"/>
            <a:ext cx="9390300" cy="984900"/>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None/>
            </a:pPr>
            <a:r>
              <a:rPr b="1" i="1" lang="en-US" sz="6399" u="none" cap="none" strike="noStrike">
                <a:solidFill>
                  <a:srgbClr val="0F4662"/>
                </a:solidFill>
                <a:latin typeface="Cormorant Garamond"/>
                <a:ea typeface="Cormorant Garamond"/>
                <a:cs typeface="Cormorant Garamond"/>
                <a:sym typeface="Cormorant Garamond"/>
              </a:rPr>
              <a:t>Motivation and Background</a:t>
            </a:r>
            <a:endParaRPr/>
          </a:p>
        </p:txBody>
      </p:sp>
      <p:sp>
        <p:nvSpPr>
          <p:cNvPr id="109" name="Google Shape;109;p4"/>
          <p:cNvSpPr txBox="1"/>
          <p:nvPr/>
        </p:nvSpPr>
        <p:spPr>
          <a:xfrm>
            <a:off x="1315325" y="2106288"/>
            <a:ext cx="12919800" cy="7152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SzPts val="1100"/>
              <a:buNone/>
            </a:pPr>
            <a:r>
              <a:t/>
            </a:r>
            <a:endParaRPr sz="2500">
              <a:solidFill>
                <a:schemeClr val="dk1"/>
              </a:solidFill>
              <a:latin typeface="Times New Roman"/>
              <a:ea typeface="Times New Roman"/>
              <a:cs typeface="Times New Roman"/>
              <a:sym typeface="Times New Roman"/>
            </a:endParaRPr>
          </a:p>
          <a:p>
            <a:pPr indent="-387350" lvl="0" marL="457200" rtl="0" algn="l">
              <a:lnSpc>
                <a:spcPct val="115000"/>
              </a:lnSpc>
              <a:spcBef>
                <a:spcPts val="0"/>
              </a:spcBef>
              <a:spcAft>
                <a:spcPts val="0"/>
              </a:spcAft>
              <a:buClr>
                <a:srgbClr val="0F4662"/>
              </a:buClr>
              <a:buSzPts val="2500"/>
              <a:buFont typeface="Times New Roman"/>
              <a:buChar char="●"/>
            </a:pPr>
            <a:r>
              <a:rPr lang="en-US" sz="2500">
                <a:solidFill>
                  <a:srgbClr val="0F4662"/>
                </a:solidFill>
              </a:rPr>
              <a:t>Traditional white canes lack smart features (e.g., obstacle detection, navigation)</a:t>
            </a:r>
            <a:br>
              <a:rPr lang="en-US" sz="2500">
                <a:solidFill>
                  <a:srgbClr val="0F4662"/>
                </a:solidFill>
              </a:rPr>
            </a:br>
            <a:endParaRPr sz="2500">
              <a:solidFill>
                <a:srgbClr val="0F4662"/>
              </a:solidFill>
            </a:endParaRPr>
          </a:p>
          <a:p>
            <a:pPr indent="-387350" lvl="0" marL="457200" rtl="0" algn="l">
              <a:lnSpc>
                <a:spcPct val="115000"/>
              </a:lnSpc>
              <a:spcBef>
                <a:spcPts val="0"/>
              </a:spcBef>
              <a:spcAft>
                <a:spcPts val="0"/>
              </a:spcAft>
              <a:buClr>
                <a:srgbClr val="0F4662"/>
              </a:buClr>
              <a:buSzPts val="2500"/>
              <a:buFont typeface="Times New Roman"/>
              <a:buChar char="●"/>
            </a:pPr>
            <a:r>
              <a:rPr lang="en-US" sz="2500">
                <a:solidFill>
                  <a:srgbClr val="0F4662"/>
                </a:solidFill>
              </a:rPr>
              <a:t>Navigating unfamiliar or busy environments remains difficult</a:t>
            </a:r>
            <a:br>
              <a:rPr lang="en-US" sz="2500">
                <a:solidFill>
                  <a:srgbClr val="0F4662"/>
                </a:solidFill>
              </a:rPr>
            </a:br>
            <a:endParaRPr sz="2500">
              <a:solidFill>
                <a:srgbClr val="0F4662"/>
              </a:solidFill>
            </a:endParaRPr>
          </a:p>
          <a:p>
            <a:pPr indent="-387350" lvl="0" marL="457200" rtl="0" algn="l">
              <a:lnSpc>
                <a:spcPct val="115000"/>
              </a:lnSpc>
              <a:spcBef>
                <a:spcPts val="0"/>
              </a:spcBef>
              <a:spcAft>
                <a:spcPts val="0"/>
              </a:spcAft>
              <a:buClr>
                <a:srgbClr val="0F4662"/>
              </a:buClr>
              <a:buSzPts val="2500"/>
              <a:buFont typeface="Times New Roman"/>
              <a:buChar char="●"/>
            </a:pPr>
            <a:r>
              <a:rPr lang="en-US" sz="2500">
                <a:solidFill>
                  <a:srgbClr val="0F4662"/>
                </a:solidFill>
              </a:rPr>
              <a:t>Personal connection: team members with visually impaired relatives</a:t>
            </a:r>
            <a:br>
              <a:rPr lang="en-US" sz="2500">
                <a:solidFill>
                  <a:srgbClr val="0F4662"/>
                </a:solidFill>
              </a:rPr>
            </a:br>
            <a:endParaRPr sz="2500">
              <a:solidFill>
                <a:srgbClr val="0F4662"/>
              </a:solidFill>
            </a:endParaRPr>
          </a:p>
          <a:p>
            <a:pPr indent="-387350" lvl="0" marL="457200" rtl="0" algn="l">
              <a:lnSpc>
                <a:spcPct val="115000"/>
              </a:lnSpc>
              <a:spcBef>
                <a:spcPts val="0"/>
              </a:spcBef>
              <a:spcAft>
                <a:spcPts val="0"/>
              </a:spcAft>
              <a:buClr>
                <a:srgbClr val="0F4662"/>
              </a:buClr>
              <a:buSzPts val="2500"/>
              <a:buFont typeface="Times New Roman"/>
              <a:buChar char="●"/>
            </a:pPr>
            <a:r>
              <a:rPr lang="en-US" sz="2500">
                <a:solidFill>
                  <a:srgbClr val="0F4662"/>
                </a:solidFill>
              </a:rPr>
              <a:t>Existing tools (WeWALK, Sunu Band) — limited by range, no GPS</a:t>
            </a:r>
            <a:br>
              <a:rPr lang="en-US" sz="2500">
                <a:solidFill>
                  <a:srgbClr val="0F4662"/>
                </a:solidFill>
              </a:rPr>
            </a:br>
            <a:endParaRPr sz="2500">
              <a:solidFill>
                <a:srgbClr val="0F4662"/>
              </a:solidFill>
            </a:endParaRPr>
          </a:p>
          <a:p>
            <a:pPr indent="-387350" lvl="0" marL="457200" rtl="0" algn="l">
              <a:lnSpc>
                <a:spcPct val="115000"/>
              </a:lnSpc>
              <a:spcBef>
                <a:spcPts val="0"/>
              </a:spcBef>
              <a:spcAft>
                <a:spcPts val="0"/>
              </a:spcAft>
              <a:buClr>
                <a:srgbClr val="0F4662"/>
              </a:buClr>
              <a:buSzPts val="2500"/>
              <a:buFont typeface="Times New Roman"/>
              <a:buChar char="●"/>
            </a:pPr>
            <a:r>
              <a:rPr lang="en-US" sz="2500">
                <a:solidFill>
                  <a:srgbClr val="0F4662"/>
                </a:solidFill>
              </a:rPr>
              <a:t>Need for improved real-time guidance and detection</a:t>
            </a:r>
            <a:br>
              <a:rPr lang="en-US" sz="2500">
                <a:solidFill>
                  <a:srgbClr val="0F4662"/>
                </a:solidFill>
              </a:rPr>
            </a:br>
            <a:endParaRPr sz="2500">
              <a:solidFill>
                <a:srgbClr val="0F4662"/>
              </a:solidFill>
            </a:endParaRPr>
          </a:p>
          <a:p>
            <a:pPr indent="-387350" lvl="0" marL="457200" rtl="0" algn="l">
              <a:lnSpc>
                <a:spcPct val="115000"/>
              </a:lnSpc>
              <a:spcBef>
                <a:spcPts val="0"/>
              </a:spcBef>
              <a:spcAft>
                <a:spcPts val="0"/>
              </a:spcAft>
              <a:buClr>
                <a:srgbClr val="0F4662"/>
              </a:buClr>
              <a:buSzPts val="2500"/>
              <a:buFont typeface="Times New Roman"/>
              <a:buChar char="●"/>
            </a:pPr>
            <a:r>
              <a:rPr lang="en-US" sz="2500">
                <a:solidFill>
                  <a:srgbClr val="0F4662"/>
                </a:solidFill>
              </a:rPr>
              <a:t>Goal: boost user independence and confidence through smart mobility</a:t>
            </a:r>
            <a:endParaRPr sz="2500">
              <a:solidFill>
                <a:srgbClr val="0F4662"/>
              </a:solidFill>
            </a:endParaRPr>
          </a:p>
          <a:p>
            <a:pPr indent="0" lvl="0" marL="457200" rtl="0" algn="l">
              <a:lnSpc>
                <a:spcPct val="115000"/>
              </a:lnSpc>
              <a:spcBef>
                <a:spcPts val="0"/>
              </a:spcBef>
              <a:spcAft>
                <a:spcPts val="0"/>
              </a:spcAft>
              <a:buNone/>
            </a:pPr>
            <a:r>
              <a:t/>
            </a:r>
            <a:endParaRPr sz="1900">
              <a:solidFill>
                <a:srgbClr val="295A73"/>
              </a:solidFill>
              <a:latin typeface="Times New Roman"/>
              <a:ea typeface="Times New Roman"/>
              <a:cs typeface="Times New Roman"/>
              <a:sym typeface="Times New Roman"/>
            </a:endParaRPr>
          </a:p>
          <a:p>
            <a:pPr indent="0" lvl="0" marL="457200" rtl="0" algn="l">
              <a:lnSpc>
                <a:spcPct val="115000"/>
              </a:lnSpc>
              <a:spcBef>
                <a:spcPts val="1200"/>
              </a:spcBef>
              <a:spcAft>
                <a:spcPts val="0"/>
              </a:spcAft>
              <a:buNone/>
            </a:pPr>
            <a:r>
              <a:t/>
            </a:r>
            <a:endParaRPr sz="1700">
              <a:solidFill>
                <a:schemeClr val="dk1"/>
              </a:solidFill>
              <a:latin typeface="Times New Roman"/>
              <a:ea typeface="Times New Roman"/>
              <a:cs typeface="Times New Roman"/>
              <a:sym typeface="Times New Roman"/>
            </a:endParaRPr>
          </a:p>
          <a:p>
            <a:pPr indent="0" lvl="0" marL="0" marR="0" rtl="0" algn="l">
              <a:spcBef>
                <a:spcPts val="1200"/>
              </a:spcBef>
              <a:spcAft>
                <a:spcPts val="0"/>
              </a:spcAft>
              <a:buNone/>
            </a:pPr>
            <a:r>
              <a:t/>
            </a:r>
            <a:endParaRPr/>
          </a:p>
          <a:p>
            <a:pPr indent="0" lvl="0" marL="0" marR="0" rtl="0" algn="l">
              <a:spcBef>
                <a:spcPts val="0"/>
              </a:spcBef>
              <a:spcAft>
                <a:spcPts val="0"/>
              </a:spcAft>
              <a:buClr>
                <a:schemeClr val="dk1"/>
              </a:buClr>
              <a:buSzPts val="2400"/>
              <a:buFont typeface="Arial"/>
              <a:buNone/>
            </a:pPr>
            <a:r>
              <a:t/>
            </a:r>
            <a:endParaRPr sz="2400">
              <a:solidFill>
                <a:srgbClr val="456F84"/>
              </a:solidFill>
              <a:latin typeface="Quicksand"/>
              <a:ea typeface="Quicksand"/>
              <a:cs typeface="Quicksand"/>
              <a:sym typeface="Quicksand"/>
            </a:endParaRPr>
          </a:p>
          <a:p>
            <a:pPr indent="0" lvl="0" marL="0" marR="0" rtl="0" algn="l">
              <a:lnSpc>
                <a:spcPct val="169958"/>
              </a:lnSpc>
              <a:spcBef>
                <a:spcPts val="0"/>
              </a:spcBef>
              <a:spcAft>
                <a:spcPts val="0"/>
              </a:spcAft>
              <a:buNone/>
            </a:pPr>
            <a:r>
              <a:rPr lang="en-US" sz="2400">
                <a:solidFill>
                  <a:srgbClr val="456F84"/>
                </a:solidFill>
                <a:latin typeface="Quicksand"/>
                <a:ea typeface="Quicksand"/>
                <a:cs typeface="Quicksand"/>
                <a:sym typeface="Quicksand"/>
              </a:rPr>
              <a:t>.</a:t>
            </a:r>
            <a:endParaRPr/>
          </a:p>
        </p:txBody>
      </p:sp>
      <p:pic>
        <p:nvPicPr>
          <p:cNvPr id="110" name="Google Shape;110;p4" title="photo.jpeg"/>
          <p:cNvPicPr preferRelativeResize="0"/>
          <p:nvPr/>
        </p:nvPicPr>
        <p:blipFill rotWithShape="1">
          <a:blip r:embed="rId4">
            <a:alphaModFix/>
          </a:blip>
          <a:srcRect b="17414" l="7108" r="7763" t="7199"/>
          <a:stretch/>
        </p:blipFill>
        <p:spPr>
          <a:xfrm>
            <a:off x="16217025" y="0"/>
            <a:ext cx="2070976" cy="2478352"/>
          </a:xfrm>
          <a:prstGeom prst="rect">
            <a:avLst/>
          </a:prstGeom>
          <a:noFill/>
          <a:ln>
            <a:noFill/>
          </a:ln>
        </p:spPr>
      </p:pic>
      <p:pic>
        <p:nvPicPr>
          <p:cNvPr id="111" name="Google Shape;111;p4" title="Slide-4.mp3">
            <a:hlinkClick r:id="rId5"/>
          </p:cNvPr>
          <p:cNvPicPr preferRelativeResize="0"/>
          <p:nvPr/>
        </p:nvPicPr>
        <p:blipFill>
          <a:blip r:embed="rId6">
            <a:alphaModFix/>
          </a:blip>
          <a:stretch>
            <a:fillRect/>
          </a:stretch>
        </p:blipFill>
        <p:spPr>
          <a:xfrm>
            <a:off x="117200" y="142502"/>
            <a:ext cx="457200" cy="4572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487" name="Shape 487"/>
        <p:cNvGrpSpPr/>
        <p:nvPr/>
      </p:nvGrpSpPr>
      <p:grpSpPr>
        <a:xfrm>
          <a:off x="0" y="0"/>
          <a:ext cx="0" cy="0"/>
          <a:chOff x="0" y="0"/>
          <a:chExt cx="0" cy="0"/>
        </a:xfrm>
      </p:grpSpPr>
      <p:sp>
        <p:nvSpPr>
          <p:cNvPr id="488" name="Google Shape;488;g35fbfd681e3_2_102"/>
          <p:cNvSpPr txBox="1"/>
          <p:nvPr/>
        </p:nvSpPr>
        <p:spPr>
          <a:xfrm>
            <a:off x="1028700" y="599709"/>
            <a:ext cx="8115300" cy="14409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3900">
                <a:solidFill>
                  <a:srgbClr val="0F4662"/>
                </a:solidFill>
                <a:latin typeface="Cormorant Garamond"/>
                <a:ea typeface="Cormorant Garamond"/>
                <a:cs typeface="Cormorant Garamond"/>
                <a:sym typeface="Cormorant Garamond"/>
              </a:rPr>
              <a:t>3D-Printed Housing Design Concept (Top Sensor Housing Cover)</a:t>
            </a:r>
            <a:endParaRPr sz="3900"/>
          </a:p>
        </p:txBody>
      </p:sp>
      <p:sp>
        <p:nvSpPr>
          <p:cNvPr id="489" name="Google Shape;489;g35fbfd681e3_2_102"/>
          <p:cNvSpPr txBox="1"/>
          <p:nvPr/>
        </p:nvSpPr>
        <p:spPr>
          <a:xfrm>
            <a:off x="12201400" y="-22800"/>
            <a:ext cx="6086700" cy="10332600"/>
          </a:xfrm>
          <a:prstGeom prst="rect">
            <a:avLst/>
          </a:prstGeom>
          <a:solidFill>
            <a:srgbClr val="DBE5EA"/>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3600">
              <a:solidFill>
                <a:schemeClr val="dk2"/>
              </a:solidFill>
            </a:endParaRPr>
          </a:p>
        </p:txBody>
      </p:sp>
      <p:pic>
        <p:nvPicPr>
          <p:cNvPr id="490" name="Google Shape;490;g35fbfd681e3_2_102" title="1710814166751.jpeg"/>
          <p:cNvPicPr preferRelativeResize="0"/>
          <p:nvPr/>
        </p:nvPicPr>
        <p:blipFill>
          <a:blip r:embed="rId3">
            <a:alphaModFix/>
          </a:blip>
          <a:stretch>
            <a:fillRect/>
          </a:stretch>
        </p:blipFill>
        <p:spPr>
          <a:xfrm>
            <a:off x="15915650" y="4"/>
            <a:ext cx="2372350" cy="2372350"/>
          </a:xfrm>
          <a:prstGeom prst="rect">
            <a:avLst/>
          </a:prstGeom>
          <a:noFill/>
          <a:ln>
            <a:noFill/>
          </a:ln>
        </p:spPr>
      </p:pic>
      <p:cxnSp>
        <p:nvCxnSpPr>
          <p:cNvPr id="491" name="Google Shape;491;g35fbfd681e3_2_102"/>
          <p:cNvCxnSpPr/>
          <p:nvPr/>
        </p:nvCxnSpPr>
        <p:spPr>
          <a:xfrm>
            <a:off x="12639625" y="991800"/>
            <a:ext cx="2911800" cy="0"/>
          </a:xfrm>
          <a:prstGeom prst="straightConnector1">
            <a:avLst/>
          </a:prstGeom>
          <a:noFill/>
          <a:ln cap="flat" cmpd="sng" w="76200">
            <a:solidFill>
              <a:srgbClr val="0F4662"/>
            </a:solidFill>
            <a:prstDash val="solid"/>
            <a:round/>
            <a:headEnd len="sm" w="sm" type="none"/>
            <a:tailEnd len="sm" w="sm" type="none"/>
          </a:ln>
        </p:spPr>
      </p:cxnSp>
      <p:pic>
        <p:nvPicPr>
          <p:cNvPr id="492" name="Google Shape;492;g35fbfd681e3_2_102" title="Housing P2.png"/>
          <p:cNvPicPr preferRelativeResize="0"/>
          <p:nvPr/>
        </p:nvPicPr>
        <p:blipFill>
          <a:blip r:embed="rId4">
            <a:alphaModFix/>
          </a:blip>
          <a:stretch>
            <a:fillRect/>
          </a:stretch>
        </p:blipFill>
        <p:spPr>
          <a:xfrm>
            <a:off x="936300" y="3024849"/>
            <a:ext cx="5265451" cy="5756299"/>
          </a:xfrm>
          <a:prstGeom prst="rect">
            <a:avLst/>
          </a:prstGeom>
          <a:noFill/>
          <a:ln>
            <a:noFill/>
          </a:ln>
        </p:spPr>
      </p:pic>
      <p:pic>
        <p:nvPicPr>
          <p:cNvPr id="493" name="Google Shape;493;g35fbfd681e3_2_102" title="Housing P2.2.png"/>
          <p:cNvPicPr preferRelativeResize="0"/>
          <p:nvPr/>
        </p:nvPicPr>
        <p:blipFill>
          <a:blip r:embed="rId5">
            <a:alphaModFix/>
          </a:blip>
          <a:stretch>
            <a:fillRect/>
          </a:stretch>
        </p:blipFill>
        <p:spPr>
          <a:xfrm>
            <a:off x="6408000" y="3429001"/>
            <a:ext cx="4471726" cy="5639401"/>
          </a:xfrm>
          <a:prstGeom prst="rect">
            <a:avLst/>
          </a:prstGeom>
          <a:noFill/>
          <a:ln>
            <a:noFill/>
          </a:ln>
        </p:spPr>
      </p:pic>
      <p:sp>
        <p:nvSpPr>
          <p:cNvPr id="494" name="Google Shape;494;g35fbfd681e3_2_102"/>
          <p:cNvSpPr txBox="1"/>
          <p:nvPr/>
        </p:nvSpPr>
        <p:spPr>
          <a:xfrm>
            <a:off x="12730225" y="2784900"/>
            <a:ext cx="4775400" cy="5852700"/>
          </a:xfrm>
          <a:prstGeom prst="rect">
            <a:avLst/>
          </a:prstGeom>
          <a:noFill/>
          <a:ln>
            <a:noFill/>
          </a:ln>
        </p:spPr>
        <p:txBody>
          <a:bodyPr anchorCtr="0" anchor="t" bIns="91425" lIns="91425" spcFirstLastPara="1" rIns="91425" wrap="square" tIns="91425">
            <a:noAutofit/>
          </a:bodyPr>
          <a:lstStyle/>
          <a:p>
            <a:pPr indent="-361950" lvl="0" marL="457200" rtl="0" algn="l">
              <a:spcBef>
                <a:spcPts val="0"/>
              </a:spcBef>
              <a:spcAft>
                <a:spcPts val="0"/>
              </a:spcAft>
              <a:buClr>
                <a:srgbClr val="0F4662"/>
              </a:buClr>
              <a:buSzPts val="2100"/>
              <a:buFont typeface="Quicksand"/>
              <a:buChar char="●"/>
            </a:pPr>
            <a:r>
              <a:rPr lang="en-US" sz="2100">
                <a:solidFill>
                  <a:srgbClr val="0F4662"/>
                </a:solidFill>
                <a:latin typeface="Quicksand"/>
                <a:ea typeface="Quicksand"/>
                <a:cs typeface="Quicksand"/>
                <a:sym typeface="Quicksand"/>
              </a:rPr>
              <a:t>This is the design for our cover that we will enclose on our housing.</a:t>
            </a:r>
            <a:endParaRPr sz="2100">
              <a:solidFill>
                <a:srgbClr val="0F4662"/>
              </a:solidFill>
              <a:latin typeface="Quicksand"/>
              <a:ea typeface="Quicksand"/>
              <a:cs typeface="Quicksand"/>
              <a:sym typeface="Quicksand"/>
            </a:endParaRPr>
          </a:p>
          <a:p>
            <a:pPr indent="0" lvl="0" marL="457200" rtl="0" algn="l">
              <a:spcBef>
                <a:spcPts val="0"/>
              </a:spcBef>
              <a:spcAft>
                <a:spcPts val="0"/>
              </a:spcAft>
              <a:buNone/>
            </a:pPr>
            <a:r>
              <a:t/>
            </a:r>
            <a:endParaRPr sz="2100">
              <a:solidFill>
                <a:srgbClr val="0F4662"/>
              </a:solidFill>
              <a:latin typeface="Quicksand"/>
              <a:ea typeface="Quicksand"/>
              <a:cs typeface="Quicksand"/>
              <a:sym typeface="Quicksand"/>
            </a:endParaRPr>
          </a:p>
          <a:p>
            <a:pPr indent="-361950" lvl="0" marL="457200" rtl="0" algn="l">
              <a:spcBef>
                <a:spcPts val="0"/>
              </a:spcBef>
              <a:spcAft>
                <a:spcPts val="0"/>
              </a:spcAft>
              <a:buClr>
                <a:srgbClr val="0F4662"/>
              </a:buClr>
              <a:buSzPts val="2100"/>
              <a:buFont typeface="Quicksand"/>
              <a:buChar char="●"/>
            </a:pPr>
            <a:r>
              <a:rPr lang="en-US" sz="2100">
                <a:solidFill>
                  <a:srgbClr val="0F4662"/>
                </a:solidFill>
                <a:latin typeface="Quicksand"/>
                <a:ea typeface="Quicksand"/>
                <a:cs typeface="Quicksand"/>
                <a:sym typeface="Quicksand"/>
              </a:rPr>
              <a:t>We created it in a way to have easy access to all our PCBs </a:t>
            </a:r>
            <a:r>
              <a:rPr lang="en-US" sz="2100">
                <a:solidFill>
                  <a:srgbClr val="0F4662"/>
                </a:solidFill>
                <a:latin typeface="Quicksand"/>
                <a:ea typeface="Quicksand"/>
                <a:cs typeface="Quicksand"/>
                <a:sym typeface="Quicksand"/>
              </a:rPr>
              <a:t>as well</a:t>
            </a:r>
            <a:r>
              <a:rPr lang="en-US" sz="2100">
                <a:solidFill>
                  <a:srgbClr val="0F4662"/>
                </a:solidFill>
                <a:latin typeface="Quicksand"/>
                <a:ea typeface="Quicksand"/>
                <a:cs typeface="Quicksand"/>
                <a:sym typeface="Quicksand"/>
              </a:rPr>
              <a:t> as our battery.</a:t>
            </a:r>
            <a:endParaRPr sz="2100">
              <a:solidFill>
                <a:srgbClr val="0F4662"/>
              </a:solidFill>
              <a:latin typeface="Quicksand"/>
              <a:ea typeface="Quicksand"/>
              <a:cs typeface="Quicksand"/>
              <a:sym typeface="Quicksand"/>
            </a:endParaRPr>
          </a:p>
        </p:txBody>
      </p:sp>
      <p:pic>
        <p:nvPicPr>
          <p:cNvPr id="495" name="Google Shape;495;g35fbfd681e3_2_102" title="Slide 40.mp3">
            <a:hlinkClick r:id="rId6"/>
          </p:cNvPr>
          <p:cNvPicPr preferRelativeResize="0"/>
          <p:nvPr/>
        </p:nvPicPr>
        <p:blipFill>
          <a:blip r:embed="rId7">
            <a:alphaModFix/>
          </a:blip>
          <a:stretch>
            <a:fillRect/>
          </a:stretch>
        </p:blipFill>
        <p:spPr>
          <a:xfrm>
            <a:off x="184700" y="180099"/>
            <a:ext cx="484200" cy="4842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499" name="Shape 499"/>
        <p:cNvGrpSpPr/>
        <p:nvPr/>
      </p:nvGrpSpPr>
      <p:grpSpPr>
        <a:xfrm>
          <a:off x="0" y="0"/>
          <a:ext cx="0" cy="0"/>
          <a:chOff x="0" y="0"/>
          <a:chExt cx="0" cy="0"/>
        </a:xfrm>
      </p:grpSpPr>
      <p:sp>
        <p:nvSpPr>
          <p:cNvPr id="500" name="Google Shape;500;g36335468d60_1_5"/>
          <p:cNvSpPr txBox="1"/>
          <p:nvPr/>
        </p:nvSpPr>
        <p:spPr>
          <a:xfrm>
            <a:off x="1028700" y="599709"/>
            <a:ext cx="8115300" cy="14409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3900">
                <a:solidFill>
                  <a:srgbClr val="0F4662"/>
                </a:solidFill>
                <a:latin typeface="Cormorant Garamond"/>
                <a:ea typeface="Cormorant Garamond"/>
                <a:cs typeface="Cormorant Garamond"/>
                <a:sym typeface="Cormorant Garamond"/>
              </a:rPr>
              <a:t>3D-Printed Housing Design Concept (Bottom Sensor Housing)</a:t>
            </a:r>
            <a:endParaRPr sz="3900"/>
          </a:p>
        </p:txBody>
      </p:sp>
      <p:sp>
        <p:nvSpPr>
          <p:cNvPr id="501" name="Google Shape;501;g36335468d60_1_5"/>
          <p:cNvSpPr txBox="1"/>
          <p:nvPr/>
        </p:nvSpPr>
        <p:spPr>
          <a:xfrm>
            <a:off x="12201400" y="-22800"/>
            <a:ext cx="6086700" cy="10332600"/>
          </a:xfrm>
          <a:prstGeom prst="rect">
            <a:avLst/>
          </a:prstGeom>
          <a:solidFill>
            <a:srgbClr val="DBE5EA"/>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3600">
              <a:solidFill>
                <a:schemeClr val="dk2"/>
              </a:solidFill>
            </a:endParaRPr>
          </a:p>
        </p:txBody>
      </p:sp>
      <p:pic>
        <p:nvPicPr>
          <p:cNvPr id="502" name="Google Shape;502;g36335468d60_1_5" title="1710814166751.jpeg"/>
          <p:cNvPicPr preferRelativeResize="0"/>
          <p:nvPr/>
        </p:nvPicPr>
        <p:blipFill>
          <a:blip r:embed="rId3">
            <a:alphaModFix/>
          </a:blip>
          <a:stretch>
            <a:fillRect/>
          </a:stretch>
        </p:blipFill>
        <p:spPr>
          <a:xfrm>
            <a:off x="15915650" y="4"/>
            <a:ext cx="2372350" cy="2372350"/>
          </a:xfrm>
          <a:prstGeom prst="rect">
            <a:avLst/>
          </a:prstGeom>
          <a:noFill/>
          <a:ln>
            <a:noFill/>
          </a:ln>
        </p:spPr>
      </p:pic>
      <p:cxnSp>
        <p:nvCxnSpPr>
          <p:cNvPr id="503" name="Google Shape;503;g36335468d60_1_5"/>
          <p:cNvCxnSpPr/>
          <p:nvPr/>
        </p:nvCxnSpPr>
        <p:spPr>
          <a:xfrm>
            <a:off x="12639625" y="991800"/>
            <a:ext cx="2911800" cy="0"/>
          </a:xfrm>
          <a:prstGeom prst="straightConnector1">
            <a:avLst/>
          </a:prstGeom>
          <a:noFill/>
          <a:ln cap="flat" cmpd="sng" w="76200">
            <a:solidFill>
              <a:srgbClr val="0F4662"/>
            </a:solidFill>
            <a:prstDash val="solid"/>
            <a:round/>
            <a:headEnd len="sm" w="sm" type="none"/>
            <a:tailEnd len="sm" w="sm" type="none"/>
          </a:ln>
        </p:spPr>
      </p:cxnSp>
      <p:pic>
        <p:nvPicPr>
          <p:cNvPr id="504" name="Google Shape;504;g36335468d60_1_5" title="Screenshot 2025-07-20 at 10.59.25 AM.png"/>
          <p:cNvPicPr preferRelativeResize="0"/>
          <p:nvPr/>
        </p:nvPicPr>
        <p:blipFill rotWithShape="1">
          <a:blip r:embed="rId4">
            <a:alphaModFix/>
          </a:blip>
          <a:srcRect b="31714" l="48689" r="36896" t="42954"/>
          <a:stretch/>
        </p:blipFill>
        <p:spPr>
          <a:xfrm>
            <a:off x="670924" y="2606812"/>
            <a:ext cx="4618726" cy="5073376"/>
          </a:xfrm>
          <a:prstGeom prst="rect">
            <a:avLst/>
          </a:prstGeom>
          <a:noFill/>
          <a:ln>
            <a:noFill/>
          </a:ln>
        </p:spPr>
      </p:pic>
      <p:pic>
        <p:nvPicPr>
          <p:cNvPr id="505" name="Google Shape;505;g36335468d60_1_5" title="Screenshot 2025-07-20 at 11.00.53 AM.png"/>
          <p:cNvPicPr preferRelativeResize="0"/>
          <p:nvPr/>
        </p:nvPicPr>
        <p:blipFill rotWithShape="1">
          <a:blip r:embed="rId5">
            <a:alphaModFix/>
          </a:blip>
          <a:srcRect b="32318" l="49581" r="35598" t="47482"/>
          <a:stretch/>
        </p:blipFill>
        <p:spPr>
          <a:xfrm>
            <a:off x="5927179" y="2606800"/>
            <a:ext cx="5955732" cy="5073402"/>
          </a:xfrm>
          <a:prstGeom prst="rect">
            <a:avLst/>
          </a:prstGeom>
          <a:noFill/>
          <a:ln>
            <a:noFill/>
          </a:ln>
        </p:spPr>
      </p:pic>
      <p:sp>
        <p:nvSpPr>
          <p:cNvPr id="506" name="Google Shape;506;g36335468d60_1_5"/>
          <p:cNvSpPr txBox="1"/>
          <p:nvPr/>
        </p:nvSpPr>
        <p:spPr>
          <a:xfrm>
            <a:off x="12201400" y="2687852"/>
            <a:ext cx="5729700" cy="4911300"/>
          </a:xfrm>
          <a:prstGeom prst="rect">
            <a:avLst/>
          </a:prstGeom>
          <a:noFill/>
          <a:ln>
            <a:noFill/>
          </a:ln>
        </p:spPr>
        <p:txBody>
          <a:bodyPr anchorCtr="0" anchor="t" bIns="91425" lIns="91425" spcFirstLastPara="1" rIns="91425" wrap="square" tIns="91425">
            <a:noAutofit/>
          </a:bodyPr>
          <a:lstStyle/>
          <a:p>
            <a:pPr indent="-374650" lvl="0" marL="457200" rtl="0" algn="l">
              <a:lnSpc>
                <a:spcPct val="170030"/>
              </a:lnSpc>
              <a:spcBef>
                <a:spcPts val="0"/>
              </a:spcBef>
              <a:spcAft>
                <a:spcPts val="0"/>
              </a:spcAft>
              <a:buClr>
                <a:srgbClr val="0F4662"/>
              </a:buClr>
              <a:buSzPts val="2300"/>
              <a:buFont typeface="Quicksand"/>
              <a:buChar char="●"/>
            </a:pPr>
            <a:r>
              <a:rPr lang="en-US" sz="2300">
                <a:solidFill>
                  <a:srgbClr val="0F4662"/>
                </a:solidFill>
                <a:latin typeface="Quicksand"/>
                <a:ea typeface="Quicksand"/>
                <a:cs typeface="Quicksand"/>
                <a:sym typeface="Quicksand"/>
              </a:rPr>
              <a:t>Triangular mount angles the ToF beam parallel to the ground.</a:t>
            </a:r>
            <a:endParaRPr sz="2300">
              <a:solidFill>
                <a:srgbClr val="0F4662"/>
              </a:solidFill>
              <a:latin typeface="Quicksand"/>
              <a:ea typeface="Quicksand"/>
              <a:cs typeface="Quicksand"/>
              <a:sym typeface="Quicksand"/>
            </a:endParaRPr>
          </a:p>
          <a:p>
            <a:pPr indent="-374650" lvl="0" marL="457200" rtl="0" algn="l">
              <a:lnSpc>
                <a:spcPct val="170030"/>
              </a:lnSpc>
              <a:spcBef>
                <a:spcPts val="0"/>
              </a:spcBef>
              <a:spcAft>
                <a:spcPts val="0"/>
              </a:spcAft>
              <a:buClr>
                <a:srgbClr val="0F4662"/>
              </a:buClr>
              <a:buSzPts val="2300"/>
              <a:buFont typeface="Quicksand"/>
              <a:buChar char="●"/>
            </a:pPr>
            <a:r>
              <a:rPr lang="en-US" sz="2300">
                <a:solidFill>
                  <a:srgbClr val="0F4662"/>
                </a:solidFill>
                <a:latin typeface="Quicksand"/>
                <a:ea typeface="Quicksand"/>
                <a:cs typeface="Quicksand"/>
                <a:sym typeface="Quicksand"/>
              </a:rPr>
              <a:t>Low‑profile housing fits flush at the cane tip for impact protection..</a:t>
            </a:r>
            <a:endParaRPr sz="2300">
              <a:solidFill>
                <a:srgbClr val="0F4662"/>
              </a:solidFill>
              <a:latin typeface="Quicksand"/>
              <a:ea typeface="Quicksand"/>
              <a:cs typeface="Quicksand"/>
              <a:sym typeface="Quicksand"/>
            </a:endParaRPr>
          </a:p>
          <a:p>
            <a:pPr indent="0" lvl="0" marL="914400" rtl="0" algn="l">
              <a:lnSpc>
                <a:spcPct val="170030"/>
              </a:lnSpc>
              <a:spcBef>
                <a:spcPts val="0"/>
              </a:spcBef>
              <a:spcAft>
                <a:spcPts val="0"/>
              </a:spcAft>
              <a:buNone/>
            </a:pPr>
            <a:r>
              <a:t/>
            </a:r>
            <a:endParaRPr sz="2300">
              <a:solidFill>
                <a:srgbClr val="0F4662"/>
              </a:solidFill>
              <a:latin typeface="Quicksand"/>
              <a:ea typeface="Quicksand"/>
              <a:cs typeface="Quicksand"/>
              <a:sym typeface="Quicksand"/>
            </a:endParaRPr>
          </a:p>
        </p:txBody>
      </p:sp>
      <p:pic>
        <p:nvPicPr>
          <p:cNvPr id="507" name="Google Shape;507;g36335468d60_1_5" title="Slide 41.mp3">
            <a:hlinkClick r:id="rId6"/>
          </p:cNvPr>
          <p:cNvPicPr preferRelativeResize="0"/>
          <p:nvPr/>
        </p:nvPicPr>
        <p:blipFill>
          <a:blip r:embed="rId7">
            <a:alphaModFix/>
          </a:blip>
          <a:stretch>
            <a:fillRect/>
          </a:stretch>
        </p:blipFill>
        <p:spPr>
          <a:xfrm>
            <a:off x="136250" y="142488"/>
            <a:ext cx="457200" cy="4572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511" name="Shape 511"/>
        <p:cNvGrpSpPr/>
        <p:nvPr/>
      </p:nvGrpSpPr>
      <p:grpSpPr>
        <a:xfrm>
          <a:off x="0" y="0"/>
          <a:ext cx="0" cy="0"/>
          <a:chOff x="0" y="0"/>
          <a:chExt cx="0" cy="0"/>
        </a:xfrm>
      </p:grpSpPr>
      <p:sp>
        <p:nvSpPr>
          <p:cNvPr id="512" name="Google Shape;512;p13"/>
          <p:cNvSpPr txBox="1"/>
          <p:nvPr/>
        </p:nvSpPr>
        <p:spPr>
          <a:xfrm>
            <a:off x="11141475" y="3429000"/>
            <a:ext cx="6430500" cy="2364000"/>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Software Flow </a:t>
            </a:r>
            <a:endParaRPr b="1" i="1" sz="6399">
              <a:solidFill>
                <a:srgbClr val="0F4662"/>
              </a:solidFill>
              <a:latin typeface="Cormorant Garamond"/>
              <a:ea typeface="Cormorant Garamond"/>
              <a:cs typeface="Cormorant Garamond"/>
              <a:sym typeface="Cormorant Garamond"/>
            </a:endParaRPr>
          </a:p>
          <a:p>
            <a:pPr indent="0" lvl="0" marL="0" marR="0" rtl="0" algn="ctr">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Chart</a:t>
            </a:r>
            <a:endParaRPr/>
          </a:p>
        </p:txBody>
      </p:sp>
      <p:cxnSp>
        <p:nvCxnSpPr>
          <p:cNvPr id="513" name="Google Shape;513;p13"/>
          <p:cNvCxnSpPr/>
          <p:nvPr/>
        </p:nvCxnSpPr>
        <p:spPr>
          <a:xfrm>
            <a:off x="11507925" y="9075898"/>
            <a:ext cx="5697600" cy="0"/>
          </a:xfrm>
          <a:prstGeom prst="straightConnector1">
            <a:avLst/>
          </a:prstGeom>
          <a:noFill/>
          <a:ln cap="flat" cmpd="sng" w="76200">
            <a:solidFill>
              <a:srgbClr val="0F4662"/>
            </a:solidFill>
            <a:prstDash val="solid"/>
            <a:round/>
            <a:headEnd len="sm" w="sm" type="none"/>
            <a:tailEnd len="sm" w="sm" type="none"/>
          </a:ln>
        </p:spPr>
      </p:cxnSp>
      <p:pic>
        <p:nvPicPr>
          <p:cNvPr id="514" name="Google Shape;514;p13"/>
          <p:cNvPicPr preferRelativeResize="0"/>
          <p:nvPr/>
        </p:nvPicPr>
        <p:blipFill>
          <a:blip r:embed="rId3">
            <a:alphaModFix/>
          </a:blip>
          <a:stretch>
            <a:fillRect/>
          </a:stretch>
        </p:blipFill>
        <p:spPr>
          <a:xfrm>
            <a:off x="-3" y="0"/>
            <a:ext cx="10756378" cy="10287000"/>
          </a:xfrm>
          <a:prstGeom prst="rect">
            <a:avLst/>
          </a:prstGeom>
          <a:noFill/>
          <a:ln>
            <a:noFill/>
          </a:ln>
        </p:spPr>
      </p:pic>
      <p:pic>
        <p:nvPicPr>
          <p:cNvPr id="515" name="Google Shape;515;p13" title="1710814166751.jpeg"/>
          <p:cNvPicPr preferRelativeResize="0"/>
          <p:nvPr/>
        </p:nvPicPr>
        <p:blipFill>
          <a:blip r:embed="rId4">
            <a:alphaModFix/>
          </a:blip>
          <a:stretch>
            <a:fillRect/>
          </a:stretch>
        </p:blipFill>
        <p:spPr>
          <a:xfrm>
            <a:off x="15915650" y="18929"/>
            <a:ext cx="2372350" cy="2372350"/>
          </a:xfrm>
          <a:prstGeom prst="rect">
            <a:avLst/>
          </a:prstGeom>
          <a:noFill/>
          <a:ln>
            <a:noFill/>
          </a:ln>
        </p:spPr>
      </p:pic>
      <p:pic>
        <p:nvPicPr>
          <p:cNvPr id="516" name="Google Shape;516;p13" title="Slide 42.mp3">
            <a:hlinkClick r:id="rId5"/>
          </p:cNvPr>
          <p:cNvPicPr preferRelativeResize="0"/>
          <p:nvPr/>
        </p:nvPicPr>
        <p:blipFill>
          <a:blip r:embed="rId6">
            <a:alphaModFix/>
          </a:blip>
          <a:stretch>
            <a:fillRect/>
          </a:stretch>
        </p:blipFill>
        <p:spPr>
          <a:xfrm>
            <a:off x="270651" y="243950"/>
            <a:ext cx="457200" cy="4572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520" name="Shape 520"/>
        <p:cNvGrpSpPr/>
        <p:nvPr/>
      </p:nvGrpSpPr>
      <p:grpSpPr>
        <a:xfrm>
          <a:off x="0" y="0"/>
          <a:ext cx="0" cy="0"/>
          <a:chOff x="0" y="0"/>
          <a:chExt cx="0" cy="0"/>
        </a:xfrm>
      </p:grpSpPr>
      <p:sp>
        <p:nvSpPr>
          <p:cNvPr id="521" name="Google Shape;521;g35f90991f65_1_54"/>
          <p:cNvSpPr txBox="1"/>
          <p:nvPr/>
        </p:nvSpPr>
        <p:spPr>
          <a:xfrm>
            <a:off x="522475" y="3749413"/>
            <a:ext cx="6955200" cy="2807100"/>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None/>
            </a:pPr>
            <a:r>
              <a:rPr b="1" i="1" lang="en-US" sz="4799">
                <a:solidFill>
                  <a:srgbClr val="0F4662"/>
                </a:solidFill>
                <a:latin typeface="Cormorant Garamond"/>
                <a:ea typeface="Cormorant Garamond"/>
                <a:cs typeface="Cormorant Garamond"/>
                <a:sym typeface="Cormorant Garamond"/>
              </a:rPr>
              <a:t>Navigation System </a:t>
            </a:r>
            <a:endParaRPr b="1" i="1" sz="4799">
              <a:solidFill>
                <a:srgbClr val="0F4662"/>
              </a:solidFill>
              <a:latin typeface="Cormorant Garamond"/>
              <a:ea typeface="Cormorant Garamond"/>
              <a:cs typeface="Cormorant Garamond"/>
              <a:sym typeface="Cormorant Garamond"/>
            </a:endParaRPr>
          </a:p>
          <a:p>
            <a:pPr indent="0" lvl="0" marL="0" marR="0" rtl="0" algn="ctr">
              <a:lnSpc>
                <a:spcPct val="140006"/>
              </a:lnSpc>
              <a:spcBef>
                <a:spcPts val="0"/>
              </a:spcBef>
              <a:spcAft>
                <a:spcPts val="0"/>
              </a:spcAft>
              <a:buNone/>
            </a:pPr>
            <a:r>
              <a:rPr b="1" i="1" lang="en-US" sz="4799">
                <a:solidFill>
                  <a:srgbClr val="0F4662"/>
                </a:solidFill>
                <a:latin typeface="Cormorant Garamond"/>
                <a:ea typeface="Cormorant Garamond"/>
                <a:cs typeface="Cormorant Garamond"/>
                <a:sym typeface="Cormorant Garamond"/>
              </a:rPr>
              <a:t>Flowchart</a:t>
            </a:r>
            <a:endParaRPr b="1" i="1" sz="4799">
              <a:solidFill>
                <a:srgbClr val="0F4662"/>
              </a:solidFill>
              <a:latin typeface="Cormorant Garamond"/>
              <a:ea typeface="Cormorant Garamond"/>
              <a:cs typeface="Cormorant Garamond"/>
              <a:sym typeface="Cormorant Garamond"/>
            </a:endParaRPr>
          </a:p>
          <a:p>
            <a:pPr indent="0" lvl="0" marL="0" marR="0" rtl="0" algn="ctr">
              <a:lnSpc>
                <a:spcPct val="140006"/>
              </a:lnSpc>
              <a:spcBef>
                <a:spcPts val="0"/>
              </a:spcBef>
              <a:spcAft>
                <a:spcPts val="0"/>
              </a:spcAft>
              <a:buNone/>
            </a:pPr>
            <a:r>
              <a:t/>
            </a:r>
            <a:endParaRPr b="1" i="1" sz="4799">
              <a:solidFill>
                <a:srgbClr val="0F4662"/>
              </a:solidFill>
              <a:latin typeface="Cormorant Garamond"/>
              <a:ea typeface="Cormorant Garamond"/>
              <a:cs typeface="Cormorant Garamond"/>
              <a:sym typeface="Cormorant Garamond"/>
            </a:endParaRPr>
          </a:p>
        </p:txBody>
      </p:sp>
      <p:cxnSp>
        <p:nvCxnSpPr>
          <p:cNvPr id="522" name="Google Shape;522;g35f90991f65_1_54"/>
          <p:cNvCxnSpPr/>
          <p:nvPr/>
        </p:nvCxnSpPr>
        <p:spPr>
          <a:xfrm flipH="1" rot="10800000">
            <a:off x="1977775" y="9233100"/>
            <a:ext cx="4044600" cy="14700"/>
          </a:xfrm>
          <a:prstGeom prst="straightConnector1">
            <a:avLst/>
          </a:prstGeom>
          <a:noFill/>
          <a:ln cap="flat" cmpd="sng" w="76200">
            <a:solidFill>
              <a:srgbClr val="0F4662"/>
            </a:solidFill>
            <a:prstDash val="solid"/>
            <a:round/>
            <a:headEnd len="sm" w="sm" type="none"/>
            <a:tailEnd len="sm" w="sm" type="none"/>
          </a:ln>
        </p:spPr>
      </p:cxnSp>
      <p:pic>
        <p:nvPicPr>
          <p:cNvPr id="523" name="Google Shape;523;g35f90991f65_1_54"/>
          <p:cNvPicPr preferRelativeResize="0"/>
          <p:nvPr/>
        </p:nvPicPr>
        <p:blipFill rotWithShape="1">
          <a:blip r:embed="rId3">
            <a:alphaModFix/>
          </a:blip>
          <a:srcRect b="20063" l="28214" r="16819" t="11156"/>
          <a:stretch/>
        </p:blipFill>
        <p:spPr>
          <a:xfrm>
            <a:off x="7779219" y="18925"/>
            <a:ext cx="10508781" cy="10268075"/>
          </a:xfrm>
          <a:prstGeom prst="rect">
            <a:avLst/>
          </a:prstGeom>
          <a:noFill/>
          <a:ln>
            <a:noFill/>
          </a:ln>
        </p:spPr>
      </p:pic>
      <p:pic>
        <p:nvPicPr>
          <p:cNvPr id="524" name="Google Shape;524;g35f90991f65_1_54" title="1710814166751.jpeg"/>
          <p:cNvPicPr preferRelativeResize="0"/>
          <p:nvPr/>
        </p:nvPicPr>
        <p:blipFill>
          <a:blip r:embed="rId4">
            <a:alphaModFix/>
          </a:blip>
          <a:stretch>
            <a:fillRect/>
          </a:stretch>
        </p:blipFill>
        <p:spPr>
          <a:xfrm>
            <a:off x="15915650" y="18929"/>
            <a:ext cx="2372350" cy="2372350"/>
          </a:xfrm>
          <a:prstGeom prst="rect">
            <a:avLst/>
          </a:prstGeom>
          <a:noFill/>
          <a:ln>
            <a:noFill/>
          </a:ln>
        </p:spPr>
      </p:pic>
      <p:pic>
        <p:nvPicPr>
          <p:cNvPr id="525" name="Google Shape;525;g35f90991f65_1_54" title="Slide 43.mp3">
            <a:hlinkClick r:id="rId5"/>
          </p:cNvPr>
          <p:cNvPicPr preferRelativeResize="0"/>
          <p:nvPr/>
        </p:nvPicPr>
        <p:blipFill>
          <a:blip r:embed="rId6">
            <a:alphaModFix/>
          </a:blip>
          <a:stretch>
            <a:fillRect/>
          </a:stretch>
        </p:blipFill>
        <p:spPr>
          <a:xfrm>
            <a:off x="235750" y="302425"/>
            <a:ext cx="457200" cy="4572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529" name="Shape 529"/>
        <p:cNvGrpSpPr/>
        <p:nvPr/>
      </p:nvGrpSpPr>
      <p:grpSpPr>
        <a:xfrm>
          <a:off x="0" y="0"/>
          <a:ext cx="0" cy="0"/>
          <a:chOff x="0" y="0"/>
          <a:chExt cx="0" cy="0"/>
        </a:xfrm>
      </p:grpSpPr>
      <p:sp>
        <p:nvSpPr>
          <p:cNvPr id="530" name="Google Shape;530;g35f90991f65_1_40"/>
          <p:cNvSpPr txBox="1"/>
          <p:nvPr/>
        </p:nvSpPr>
        <p:spPr>
          <a:xfrm>
            <a:off x="621375" y="644250"/>
            <a:ext cx="11419200" cy="6927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4500">
                <a:solidFill>
                  <a:srgbClr val="0F4662"/>
                </a:solidFill>
                <a:latin typeface="Cormorant Garamond"/>
                <a:ea typeface="Cormorant Garamond"/>
                <a:cs typeface="Cormorant Garamond"/>
                <a:sym typeface="Cormorant Garamond"/>
              </a:rPr>
              <a:t>Software Design (API)</a:t>
            </a:r>
            <a:endParaRPr sz="4500"/>
          </a:p>
        </p:txBody>
      </p:sp>
      <p:cxnSp>
        <p:nvCxnSpPr>
          <p:cNvPr id="531" name="Google Shape;531;g35f90991f65_1_40"/>
          <p:cNvCxnSpPr/>
          <p:nvPr/>
        </p:nvCxnSpPr>
        <p:spPr>
          <a:xfrm>
            <a:off x="10892125" y="1014825"/>
            <a:ext cx="4653600" cy="0"/>
          </a:xfrm>
          <a:prstGeom prst="straightConnector1">
            <a:avLst/>
          </a:prstGeom>
          <a:noFill/>
          <a:ln cap="flat" cmpd="sng" w="76200">
            <a:solidFill>
              <a:srgbClr val="0F4662"/>
            </a:solidFill>
            <a:prstDash val="solid"/>
            <a:round/>
            <a:headEnd len="sm" w="sm" type="none"/>
            <a:tailEnd len="sm" w="sm" type="none"/>
          </a:ln>
        </p:spPr>
      </p:cxnSp>
      <p:sp>
        <p:nvSpPr>
          <p:cNvPr id="532" name="Google Shape;532;g35f90991f65_1_40"/>
          <p:cNvSpPr txBox="1"/>
          <p:nvPr/>
        </p:nvSpPr>
        <p:spPr>
          <a:xfrm>
            <a:off x="537600" y="1996800"/>
            <a:ext cx="16862400" cy="7617600"/>
          </a:xfrm>
          <a:prstGeom prst="rect">
            <a:avLst/>
          </a:prstGeom>
          <a:noFill/>
          <a:ln>
            <a:noFill/>
          </a:ln>
        </p:spPr>
        <p:txBody>
          <a:bodyPr anchorCtr="0" anchor="t" bIns="91425" lIns="91425" spcFirstLastPara="1" rIns="91425" wrap="square" tIns="91425">
            <a:noAutofit/>
          </a:bodyPr>
          <a:lstStyle/>
          <a:p>
            <a:pPr indent="-381000" lvl="0" marL="457200" rtl="0" algn="l">
              <a:lnSpc>
                <a:spcPct val="170030"/>
              </a:lnSpc>
              <a:spcBef>
                <a:spcPts val="0"/>
              </a:spcBef>
              <a:spcAft>
                <a:spcPts val="0"/>
              </a:spcAft>
              <a:buClr>
                <a:srgbClr val="0F4662"/>
              </a:buClr>
              <a:buSzPts val="2400"/>
              <a:buFont typeface="Quicksand"/>
              <a:buChar char="●"/>
            </a:pPr>
            <a:r>
              <a:rPr lang="en-US" sz="2400">
                <a:solidFill>
                  <a:srgbClr val="0F4662"/>
                </a:solidFill>
                <a:latin typeface="Quicksand"/>
                <a:ea typeface="Quicksand"/>
                <a:cs typeface="Quicksand"/>
                <a:sym typeface="Quicksand"/>
              </a:rPr>
              <a:t>Navigation API </a:t>
            </a:r>
            <a:endParaRPr sz="2400">
              <a:solidFill>
                <a:srgbClr val="0F4662"/>
              </a:solidFill>
              <a:latin typeface="Quicksand"/>
              <a:ea typeface="Quicksand"/>
              <a:cs typeface="Quicksand"/>
              <a:sym typeface="Quicksand"/>
            </a:endParaRPr>
          </a:p>
          <a:p>
            <a:pPr indent="-381000" lvl="1" marL="914400" rtl="0" algn="l">
              <a:lnSpc>
                <a:spcPct val="170030"/>
              </a:lnSpc>
              <a:spcBef>
                <a:spcPts val="0"/>
              </a:spcBef>
              <a:spcAft>
                <a:spcPts val="0"/>
              </a:spcAft>
              <a:buClr>
                <a:srgbClr val="0F4662"/>
              </a:buClr>
              <a:buSzPts val="2400"/>
              <a:buFont typeface="Quicksand"/>
              <a:buChar char="○"/>
            </a:pPr>
            <a:r>
              <a:rPr lang="en-US" sz="2400">
                <a:solidFill>
                  <a:srgbClr val="0F4662"/>
                </a:solidFill>
                <a:latin typeface="Quicksand"/>
                <a:ea typeface="Quicksand"/>
                <a:cs typeface="Quicksand"/>
                <a:sym typeface="Quicksand"/>
              </a:rPr>
              <a:t>Google Maps Directions API ( Widely used, high coverage and accuracy Simple JSON “steps” output.Familiar SDKs ) </a:t>
            </a:r>
            <a:endParaRPr sz="2400">
              <a:solidFill>
                <a:srgbClr val="0F4662"/>
              </a:solidFill>
              <a:latin typeface="Quicksand"/>
              <a:ea typeface="Quicksand"/>
              <a:cs typeface="Quicksand"/>
              <a:sym typeface="Quicksand"/>
            </a:endParaRPr>
          </a:p>
          <a:p>
            <a:pPr indent="-381000" lvl="0" marL="457200" rtl="0" algn="l">
              <a:lnSpc>
                <a:spcPct val="170030"/>
              </a:lnSpc>
              <a:spcBef>
                <a:spcPts val="0"/>
              </a:spcBef>
              <a:spcAft>
                <a:spcPts val="0"/>
              </a:spcAft>
              <a:buClr>
                <a:srgbClr val="0F4662"/>
              </a:buClr>
              <a:buSzPts val="2400"/>
              <a:buFont typeface="Quicksand"/>
              <a:buChar char="●"/>
            </a:pPr>
            <a:r>
              <a:rPr lang="en-US" sz="2400">
                <a:solidFill>
                  <a:srgbClr val="0F4662"/>
                </a:solidFill>
                <a:latin typeface="Quicksand"/>
                <a:ea typeface="Quicksand"/>
                <a:cs typeface="Quicksand"/>
                <a:sym typeface="Quicksand"/>
              </a:rPr>
              <a:t>Speech-to-Text	</a:t>
            </a:r>
            <a:endParaRPr sz="2400">
              <a:solidFill>
                <a:srgbClr val="0F4662"/>
              </a:solidFill>
              <a:latin typeface="Quicksand"/>
              <a:ea typeface="Quicksand"/>
              <a:cs typeface="Quicksand"/>
              <a:sym typeface="Quicksand"/>
            </a:endParaRPr>
          </a:p>
          <a:p>
            <a:pPr indent="-381000" lvl="1" marL="914400" rtl="0" algn="l">
              <a:lnSpc>
                <a:spcPct val="170030"/>
              </a:lnSpc>
              <a:spcBef>
                <a:spcPts val="0"/>
              </a:spcBef>
              <a:spcAft>
                <a:spcPts val="0"/>
              </a:spcAft>
              <a:buClr>
                <a:srgbClr val="0F4662"/>
              </a:buClr>
              <a:buSzPts val="2400"/>
              <a:buFont typeface="Quicksand"/>
              <a:buChar char="○"/>
            </a:pPr>
            <a:r>
              <a:rPr lang="en-US" sz="2400">
                <a:solidFill>
                  <a:srgbClr val="0F4662"/>
                </a:solidFill>
                <a:latin typeface="Quicksand"/>
                <a:ea typeface="Quicksand"/>
                <a:cs typeface="Quicksand"/>
                <a:sym typeface="Quicksand"/>
              </a:rPr>
              <a:t>Google Cloud Speech-to-Text ( Best accuracy for English walking commands, Streaming &amp; batch modes,  Consistent API family)</a:t>
            </a:r>
            <a:endParaRPr sz="2400">
              <a:solidFill>
                <a:srgbClr val="0F4662"/>
              </a:solidFill>
              <a:latin typeface="Quicksand"/>
              <a:ea typeface="Quicksand"/>
              <a:cs typeface="Quicksand"/>
              <a:sym typeface="Quicksand"/>
            </a:endParaRPr>
          </a:p>
          <a:p>
            <a:pPr indent="-381000" lvl="0" marL="457200" rtl="0" algn="l">
              <a:lnSpc>
                <a:spcPct val="170030"/>
              </a:lnSpc>
              <a:spcBef>
                <a:spcPts val="0"/>
              </a:spcBef>
              <a:spcAft>
                <a:spcPts val="0"/>
              </a:spcAft>
              <a:buClr>
                <a:srgbClr val="0F4662"/>
              </a:buClr>
              <a:buSzPts val="2400"/>
              <a:buFont typeface="Quicksand"/>
              <a:buChar char="●"/>
            </a:pPr>
            <a:r>
              <a:rPr lang="en-US" sz="2400">
                <a:solidFill>
                  <a:srgbClr val="0F4662"/>
                </a:solidFill>
                <a:latin typeface="Quicksand"/>
                <a:ea typeface="Quicksand"/>
                <a:cs typeface="Quicksand"/>
                <a:sym typeface="Quicksand"/>
              </a:rPr>
              <a:t>Text to Speech </a:t>
            </a:r>
            <a:endParaRPr sz="2400">
              <a:solidFill>
                <a:srgbClr val="0F4662"/>
              </a:solidFill>
              <a:latin typeface="Quicksand"/>
              <a:ea typeface="Quicksand"/>
              <a:cs typeface="Quicksand"/>
              <a:sym typeface="Quicksand"/>
            </a:endParaRPr>
          </a:p>
          <a:p>
            <a:pPr indent="-381000" lvl="1" marL="914400" rtl="0" algn="l">
              <a:lnSpc>
                <a:spcPct val="170030"/>
              </a:lnSpc>
              <a:spcBef>
                <a:spcPts val="0"/>
              </a:spcBef>
              <a:spcAft>
                <a:spcPts val="0"/>
              </a:spcAft>
              <a:buClr>
                <a:srgbClr val="0F4662"/>
              </a:buClr>
              <a:buSzPts val="2400"/>
              <a:buFont typeface="Quicksand"/>
              <a:buChar char="○"/>
            </a:pPr>
            <a:r>
              <a:rPr lang="en-US" sz="2400">
                <a:solidFill>
                  <a:srgbClr val="0F4662"/>
                </a:solidFill>
                <a:latin typeface="Quicksand"/>
                <a:ea typeface="Quicksand"/>
                <a:cs typeface="Quicksand"/>
                <a:sym typeface="Quicksand"/>
              </a:rPr>
              <a:t>Google  Text to Speech (ext-to-Speech , Streams audio in small chunks, fitting within our buffer constraints, Avoids large base64JSON, We will use esp 32 mp3 decoder library to decode the tts feedback data)</a:t>
            </a:r>
            <a:endParaRPr sz="2400">
              <a:solidFill>
                <a:srgbClr val="0F4662"/>
              </a:solidFill>
              <a:latin typeface="Quicksand"/>
              <a:ea typeface="Quicksand"/>
              <a:cs typeface="Quicksand"/>
              <a:sym typeface="Quicksand"/>
            </a:endParaRPr>
          </a:p>
        </p:txBody>
      </p:sp>
      <p:pic>
        <p:nvPicPr>
          <p:cNvPr id="533" name="Google Shape;533;g35f90991f65_1_40" title="1710814166751.jpeg"/>
          <p:cNvPicPr preferRelativeResize="0"/>
          <p:nvPr/>
        </p:nvPicPr>
        <p:blipFill>
          <a:blip r:embed="rId3">
            <a:alphaModFix/>
          </a:blip>
          <a:stretch>
            <a:fillRect/>
          </a:stretch>
        </p:blipFill>
        <p:spPr>
          <a:xfrm>
            <a:off x="15915650" y="18929"/>
            <a:ext cx="2372350" cy="2372350"/>
          </a:xfrm>
          <a:prstGeom prst="rect">
            <a:avLst/>
          </a:prstGeom>
          <a:noFill/>
          <a:ln>
            <a:noFill/>
          </a:ln>
        </p:spPr>
      </p:pic>
      <p:pic>
        <p:nvPicPr>
          <p:cNvPr id="534" name="Google Shape;534;g35f90991f65_1_40" title="Slide 44.mp3">
            <a:hlinkClick r:id="rId4"/>
          </p:cNvPr>
          <p:cNvPicPr preferRelativeResize="0"/>
          <p:nvPr/>
        </p:nvPicPr>
        <p:blipFill>
          <a:blip r:embed="rId5">
            <a:alphaModFix/>
          </a:blip>
          <a:stretch>
            <a:fillRect/>
          </a:stretch>
        </p:blipFill>
        <p:spPr>
          <a:xfrm>
            <a:off x="127375" y="152866"/>
            <a:ext cx="410225" cy="41022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538" name="Shape 538"/>
        <p:cNvGrpSpPr/>
        <p:nvPr/>
      </p:nvGrpSpPr>
      <p:grpSpPr>
        <a:xfrm>
          <a:off x="0" y="0"/>
          <a:ext cx="0" cy="0"/>
          <a:chOff x="0" y="0"/>
          <a:chExt cx="0" cy="0"/>
        </a:xfrm>
      </p:grpSpPr>
      <p:sp>
        <p:nvSpPr>
          <p:cNvPr id="539" name="Google Shape;539;g35f90991f65_1_70"/>
          <p:cNvSpPr txBox="1"/>
          <p:nvPr/>
        </p:nvSpPr>
        <p:spPr>
          <a:xfrm>
            <a:off x="771600" y="3429000"/>
            <a:ext cx="5569200" cy="2807100"/>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None/>
            </a:pPr>
            <a:r>
              <a:rPr b="1" i="1" lang="en-US" sz="4799">
                <a:solidFill>
                  <a:srgbClr val="0F4662"/>
                </a:solidFill>
                <a:latin typeface="Cormorant Garamond"/>
                <a:ea typeface="Cormorant Garamond"/>
                <a:cs typeface="Cormorant Garamond"/>
                <a:sym typeface="Cormorant Garamond"/>
              </a:rPr>
              <a:t>Object Detection System</a:t>
            </a:r>
            <a:endParaRPr b="1" i="1" sz="4799">
              <a:solidFill>
                <a:srgbClr val="0F4662"/>
              </a:solidFill>
              <a:latin typeface="Cormorant Garamond"/>
              <a:ea typeface="Cormorant Garamond"/>
              <a:cs typeface="Cormorant Garamond"/>
              <a:sym typeface="Cormorant Garamond"/>
            </a:endParaRPr>
          </a:p>
          <a:p>
            <a:pPr indent="0" lvl="0" marL="0" marR="0" rtl="0" algn="ctr">
              <a:lnSpc>
                <a:spcPct val="140006"/>
              </a:lnSpc>
              <a:spcBef>
                <a:spcPts val="0"/>
              </a:spcBef>
              <a:spcAft>
                <a:spcPts val="0"/>
              </a:spcAft>
              <a:buNone/>
            </a:pPr>
            <a:r>
              <a:rPr b="1" i="1" lang="en-US" sz="4799">
                <a:solidFill>
                  <a:srgbClr val="0F4662"/>
                </a:solidFill>
                <a:latin typeface="Cormorant Garamond"/>
                <a:ea typeface="Cormorant Garamond"/>
                <a:cs typeface="Cormorant Garamond"/>
                <a:sym typeface="Cormorant Garamond"/>
              </a:rPr>
              <a:t>Flowchart</a:t>
            </a:r>
            <a:endParaRPr b="1" i="1" sz="4799">
              <a:solidFill>
                <a:srgbClr val="0F4662"/>
              </a:solidFill>
              <a:latin typeface="Cormorant Garamond"/>
              <a:ea typeface="Cormorant Garamond"/>
              <a:cs typeface="Cormorant Garamond"/>
              <a:sym typeface="Cormorant Garamond"/>
            </a:endParaRPr>
          </a:p>
          <a:p>
            <a:pPr indent="0" lvl="0" marL="0" marR="0" rtl="0" algn="ctr">
              <a:lnSpc>
                <a:spcPct val="140006"/>
              </a:lnSpc>
              <a:spcBef>
                <a:spcPts val="0"/>
              </a:spcBef>
              <a:spcAft>
                <a:spcPts val="0"/>
              </a:spcAft>
              <a:buNone/>
            </a:pPr>
            <a:r>
              <a:t/>
            </a:r>
            <a:endParaRPr b="1" i="1" sz="4799">
              <a:solidFill>
                <a:srgbClr val="0F4662"/>
              </a:solidFill>
              <a:latin typeface="Cormorant Garamond"/>
              <a:ea typeface="Cormorant Garamond"/>
              <a:cs typeface="Cormorant Garamond"/>
              <a:sym typeface="Cormorant Garamond"/>
            </a:endParaRPr>
          </a:p>
        </p:txBody>
      </p:sp>
      <p:cxnSp>
        <p:nvCxnSpPr>
          <p:cNvPr id="540" name="Google Shape;540;g35f90991f65_1_70"/>
          <p:cNvCxnSpPr/>
          <p:nvPr/>
        </p:nvCxnSpPr>
        <p:spPr>
          <a:xfrm flipH="1" rot="10800000">
            <a:off x="1533900" y="9008900"/>
            <a:ext cx="4044600" cy="14700"/>
          </a:xfrm>
          <a:prstGeom prst="straightConnector1">
            <a:avLst/>
          </a:prstGeom>
          <a:noFill/>
          <a:ln cap="flat" cmpd="sng" w="76200">
            <a:solidFill>
              <a:srgbClr val="0F4662"/>
            </a:solidFill>
            <a:prstDash val="solid"/>
            <a:round/>
            <a:headEnd len="sm" w="sm" type="none"/>
            <a:tailEnd len="sm" w="sm" type="none"/>
          </a:ln>
        </p:spPr>
      </p:cxnSp>
      <p:cxnSp>
        <p:nvCxnSpPr>
          <p:cNvPr id="541" name="Google Shape;541;g35f90991f65_1_70"/>
          <p:cNvCxnSpPr/>
          <p:nvPr/>
        </p:nvCxnSpPr>
        <p:spPr>
          <a:xfrm>
            <a:off x="10767060" y="1028700"/>
            <a:ext cx="6492300" cy="0"/>
          </a:xfrm>
          <a:prstGeom prst="straightConnector1">
            <a:avLst/>
          </a:prstGeom>
          <a:noFill/>
          <a:ln cap="flat" cmpd="sng" w="76200">
            <a:solidFill>
              <a:srgbClr val="0F4662"/>
            </a:solidFill>
            <a:prstDash val="solid"/>
            <a:round/>
            <a:headEnd len="sm" w="sm" type="none"/>
            <a:tailEnd len="sm" w="sm" type="none"/>
          </a:ln>
        </p:spPr>
      </p:cxnSp>
      <p:pic>
        <p:nvPicPr>
          <p:cNvPr id="542" name="Google Shape;542;g35f90991f65_1_70"/>
          <p:cNvPicPr preferRelativeResize="0"/>
          <p:nvPr/>
        </p:nvPicPr>
        <p:blipFill rotWithShape="1">
          <a:blip r:embed="rId3">
            <a:alphaModFix/>
          </a:blip>
          <a:srcRect b="40999" l="14424" r="22115" t="8650"/>
          <a:stretch/>
        </p:blipFill>
        <p:spPr>
          <a:xfrm>
            <a:off x="7442950" y="0"/>
            <a:ext cx="10845050" cy="10287000"/>
          </a:xfrm>
          <a:prstGeom prst="rect">
            <a:avLst/>
          </a:prstGeom>
          <a:noFill/>
          <a:ln>
            <a:noFill/>
          </a:ln>
        </p:spPr>
      </p:pic>
      <p:pic>
        <p:nvPicPr>
          <p:cNvPr id="543" name="Google Shape;543;g35f90991f65_1_70"/>
          <p:cNvPicPr preferRelativeResize="0"/>
          <p:nvPr/>
        </p:nvPicPr>
        <p:blipFill>
          <a:blip r:embed="rId4">
            <a:alphaModFix/>
          </a:blip>
          <a:stretch>
            <a:fillRect/>
          </a:stretch>
        </p:blipFill>
        <p:spPr>
          <a:xfrm>
            <a:off x="16082440" y="-1"/>
            <a:ext cx="2205556" cy="2203774"/>
          </a:xfrm>
          <a:prstGeom prst="rect">
            <a:avLst/>
          </a:prstGeom>
          <a:noFill/>
          <a:ln>
            <a:noFill/>
          </a:ln>
        </p:spPr>
      </p:pic>
      <p:pic>
        <p:nvPicPr>
          <p:cNvPr id="544" name="Google Shape;544;g35f90991f65_1_70" title="Slide 45 Object Detection System Flowchart.mp3">
            <a:hlinkClick r:id="rId5"/>
          </p:cNvPr>
          <p:cNvPicPr preferRelativeResize="0"/>
          <p:nvPr/>
        </p:nvPicPr>
        <p:blipFill>
          <a:blip r:embed="rId6">
            <a:alphaModFix/>
          </a:blip>
          <a:stretch>
            <a:fillRect/>
          </a:stretch>
        </p:blipFill>
        <p:spPr>
          <a:xfrm>
            <a:off x="152400" y="152400"/>
            <a:ext cx="457200" cy="4572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548" name="Shape 548"/>
        <p:cNvGrpSpPr/>
        <p:nvPr/>
      </p:nvGrpSpPr>
      <p:grpSpPr>
        <a:xfrm>
          <a:off x="0" y="0"/>
          <a:ext cx="0" cy="0"/>
          <a:chOff x="0" y="0"/>
          <a:chExt cx="0" cy="0"/>
        </a:xfrm>
      </p:grpSpPr>
      <p:sp>
        <p:nvSpPr>
          <p:cNvPr id="549" name="Google Shape;549;g3633459b829_1_41"/>
          <p:cNvSpPr txBox="1"/>
          <p:nvPr/>
        </p:nvSpPr>
        <p:spPr>
          <a:xfrm>
            <a:off x="621375" y="644250"/>
            <a:ext cx="11419200" cy="6927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4500">
                <a:solidFill>
                  <a:srgbClr val="0F4662"/>
                </a:solidFill>
                <a:latin typeface="Cormorant Garamond"/>
                <a:ea typeface="Cormorant Garamond"/>
                <a:cs typeface="Cormorant Garamond"/>
                <a:sym typeface="Cormorant Garamond"/>
              </a:rPr>
              <a:t>Software Design (ESP 32 Dual core  ) </a:t>
            </a:r>
            <a:endParaRPr sz="4500"/>
          </a:p>
        </p:txBody>
      </p:sp>
      <p:cxnSp>
        <p:nvCxnSpPr>
          <p:cNvPr id="550" name="Google Shape;550;g3633459b829_1_41"/>
          <p:cNvCxnSpPr/>
          <p:nvPr/>
        </p:nvCxnSpPr>
        <p:spPr>
          <a:xfrm>
            <a:off x="10767060" y="990600"/>
            <a:ext cx="4778700" cy="1200"/>
          </a:xfrm>
          <a:prstGeom prst="straightConnector1">
            <a:avLst/>
          </a:prstGeom>
          <a:noFill/>
          <a:ln cap="flat" cmpd="sng" w="76200">
            <a:solidFill>
              <a:srgbClr val="0F4662"/>
            </a:solidFill>
            <a:prstDash val="solid"/>
            <a:round/>
            <a:headEnd len="sm" w="sm" type="none"/>
            <a:tailEnd len="sm" w="sm" type="none"/>
          </a:ln>
        </p:spPr>
      </p:cxnSp>
      <p:sp>
        <p:nvSpPr>
          <p:cNvPr id="551" name="Google Shape;551;g3633459b829_1_41"/>
          <p:cNvSpPr txBox="1"/>
          <p:nvPr/>
        </p:nvSpPr>
        <p:spPr>
          <a:xfrm>
            <a:off x="526875" y="2462750"/>
            <a:ext cx="7867800" cy="6544800"/>
          </a:xfrm>
          <a:prstGeom prst="rect">
            <a:avLst/>
          </a:prstGeom>
          <a:noFill/>
          <a:ln>
            <a:noFill/>
          </a:ln>
        </p:spPr>
        <p:txBody>
          <a:bodyPr anchorCtr="0" anchor="t" bIns="91425" lIns="91425" spcFirstLastPara="1" rIns="91425" wrap="square" tIns="91425">
            <a:noAutofit/>
          </a:bodyPr>
          <a:lstStyle/>
          <a:p>
            <a:pPr indent="-374650" lvl="0" marL="457200" rtl="0" algn="l">
              <a:lnSpc>
                <a:spcPct val="170030"/>
              </a:lnSpc>
              <a:spcBef>
                <a:spcPts val="0"/>
              </a:spcBef>
              <a:spcAft>
                <a:spcPts val="0"/>
              </a:spcAft>
              <a:buClr>
                <a:srgbClr val="0F4662"/>
              </a:buClr>
              <a:buSzPts val="2300"/>
              <a:buFont typeface="Quicksand"/>
              <a:buChar char="●"/>
            </a:pPr>
            <a:r>
              <a:rPr lang="en-US" sz="2300">
                <a:solidFill>
                  <a:srgbClr val="0F4662"/>
                </a:solidFill>
                <a:latin typeface="Quicksand"/>
                <a:ea typeface="Quicksand"/>
                <a:cs typeface="Quicksand"/>
                <a:sym typeface="Quicksand"/>
              </a:rPr>
              <a:t>Core 0: Dedicated Heavy Synthesis Task: Offloads the most demanding background process (TTS) and SD card writes.</a:t>
            </a:r>
            <a:endParaRPr sz="2300">
              <a:solidFill>
                <a:srgbClr val="0F4662"/>
              </a:solidFill>
              <a:latin typeface="Quicksand"/>
              <a:ea typeface="Quicksand"/>
              <a:cs typeface="Quicksand"/>
              <a:sym typeface="Quicksand"/>
            </a:endParaRPr>
          </a:p>
          <a:p>
            <a:pPr indent="-374650" lvl="0" marL="457200" rtl="0" algn="l">
              <a:lnSpc>
                <a:spcPct val="170030"/>
              </a:lnSpc>
              <a:spcBef>
                <a:spcPts val="0"/>
              </a:spcBef>
              <a:spcAft>
                <a:spcPts val="0"/>
              </a:spcAft>
              <a:buClr>
                <a:srgbClr val="0F4662"/>
              </a:buClr>
              <a:buSzPts val="2300"/>
              <a:buFont typeface="Quicksand"/>
              <a:buChar char="●"/>
            </a:pPr>
            <a:r>
              <a:rPr lang="en-US" sz="2300">
                <a:solidFill>
                  <a:srgbClr val="0F4662"/>
                </a:solidFill>
                <a:latin typeface="Quicksand"/>
                <a:ea typeface="Quicksand"/>
                <a:cs typeface="Quicksand"/>
                <a:sym typeface="Quicksand"/>
              </a:rPr>
              <a:t>Core 1: Main Application &amp; Real-Time Tasks: Runs navigation logic, sensor polling,  STT requests, I2S Mutex and Battery Analysis</a:t>
            </a:r>
            <a:endParaRPr sz="2300">
              <a:solidFill>
                <a:srgbClr val="0F4662"/>
              </a:solidFill>
              <a:latin typeface="Quicksand"/>
              <a:ea typeface="Quicksand"/>
              <a:cs typeface="Quicksand"/>
              <a:sym typeface="Quicksand"/>
            </a:endParaRPr>
          </a:p>
          <a:p>
            <a:pPr indent="-374650" lvl="0" marL="457200" rtl="0" algn="l">
              <a:lnSpc>
                <a:spcPct val="170030"/>
              </a:lnSpc>
              <a:spcBef>
                <a:spcPts val="0"/>
              </a:spcBef>
              <a:spcAft>
                <a:spcPts val="0"/>
              </a:spcAft>
              <a:buClr>
                <a:srgbClr val="0F4662"/>
              </a:buClr>
              <a:buSzPts val="2300"/>
              <a:buFont typeface="Quicksand"/>
              <a:buChar char="●"/>
            </a:pPr>
            <a:r>
              <a:rPr lang="en-US" sz="2300">
                <a:solidFill>
                  <a:srgbClr val="0F4662"/>
                </a:solidFill>
                <a:latin typeface="Quicksand"/>
                <a:ea typeface="Quicksand"/>
                <a:cs typeface="Quicksand"/>
                <a:sym typeface="Quicksand"/>
              </a:rPr>
              <a:t>Enhanced System Responsiveness: Ensured real-time sensor feedback was never delayed due to parallelism.</a:t>
            </a:r>
            <a:endParaRPr sz="2300">
              <a:solidFill>
                <a:srgbClr val="0F4662"/>
              </a:solidFill>
              <a:latin typeface="Quicksand"/>
              <a:ea typeface="Quicksand"/>
              <a:cs typeface="Quicksand"/>
              <a:sym typeface="Quicksand"/>
            </a:endParaRPr>
          </a:p>
          <a:p>
            <a:pPr indent="-374650" lvl="0" marL="457200" rtl="0" algn="l">
              <a:lnSpc>
                <a:spcPct val="170030"/>
              </a:lnSpc>
              <a:spcBef>
                <a:spcPts val="0"/>
              </a:spcBef>
              <a:spcAft>
                <a:spcPts val="0"/>
              </a:spcAft>
              <a:buClr>
                <a:srgbClr val="0F4662"/>
              </a:buClr>
              <a:buSzPts val="2300"/>
              <a:buFont typeface="Quicksand"/>
              <a:buChar char="●"/>
            </a:pPr>
            <a:r>
              <a:rPr lang="en-US" sz="2300">
                <a:solidFill>
                  <a:srgbClr val="0F4662"/>
                </a:solidFill>
                <a:latin typeface="Quicksand"/>
                <a:ea typeface="Quicksand"/>
                <a:cs typeface="Quicksand"/>
                <a:sym typeface="Quicksand"/>
              </a:rPr>
              <a:t>Reduces API system Latency </a:t>
            </a:r>
            <a:endParaRPr sz="2300">
              <a:solidFill>
                <a:srgbClr val="0F4662"/>
              </a:solidFill>
              <a:latin typeface="Quicksand"/>
              <a:ea typeface="Quicksand"/>
              <a:cs typeface="Quicksand"/>
              <a:sym typeface="Quicksand"/>
            </a:endParaRPr>
          </a:p>
          <a:p>
            <a:pPr indent="0" lvl="0" marL="0" rtl="0" algn="l">
              <a:lnSpc>
                <a:spcPct val="170030"/>
              </a:lnSpc>
              <a:spcBef>
                <a:spcPts val="0"/>
              </a:spcBef>
              <a:spcAft>
                <a:spcPts val="0"/>
              </a:spcAft>
              <a:buNone/>
            </a:pPr>
            <a:r>
              <a:t/>
            </a:r>
            <a:endParaRPr sz="2100">
              <a:solidFill>
                <a:srgbClr val="0F4662"/>
              </a:solidFill>
              <a:latin typeface="Quicksand"/>
              <a:ea typeface="Quicksand"/>
              <a:cs typeface="Quicksand"/>
              <a:sym typeface="Quicksand"/>
            </a:endParaRPr>
          </a:p>
        </p:txBody>
      </p:sp>
      <p:pic>
        <p:nvPicPr>
          <p:cNvPr id="552" name="Google Shape;552;g3633459b829_1_41" title="1710814166751.jpeg"/>
          <p:cNvPicPr preferRelativeResize="0"/>
          <p:nvPr/>
        </p:nvPicPr>
        <p:blipFill>
          <a:blip r:embed="rId3">
            <a:alphaModFix/>
          </a:blip>
          <a:stretch>
            <a:fillRect/>
          </a:stretch>
        </p:blipFill>
        <p:spPr>
          <a:xfrm>
            <a:off x="15915650" y="18929"/>
            <a:ext cx="2372350" cy="2372350"/>
          </a:xfrm>
          <a:prstGeom prst="rect">
            <a:avLst/>
          </a:prstGeom>
          <a:noFill/>
          <a:ln>
            <a:noFill/>
          </a:ln>
        </p:spPr>
      </p:pic>
      <p:pic>
        <p:nvPicPr>
          <p:cNvPr descr="ESP32 Dual Core with Arduino IDE | Random Nerd Tutorials" id="553" name="Google Shape;553;g3633459b829_1_41"/>
          <p:cNvPicPr preferRelativeResize="0"/>
          <p:nvPr/>
        </p:nvPicPr>
        <p:blipFill>
          <a:blip r:embed="rId4">
            <a:alphaModFix/>
          </a:blip>
          <a:stretch>
            <a:fillRect/>
          </a:stretch>
        </p:blipFill>
        <p:spPr>
          <a:xfrm>
            <a:off x="10081475" y="2901501"/>
            <a:ext cx="7594750" cy="6317750"/>
          </a:xfrm>
          <a:prstGeom prst="rect">
            <a:avLst/>
          </a:prstGeom>
          <a:noFill/>
          <a:ln>
            <a:noFill/>
          </a:ln>
        </p:spPr>
      </p:pic>
      <p:pic>
        <p:nvPicPr>
          <p:cNvPr id="554" name="Google Shape;554;g3633459b829_1_41" title="Slide 46.mp3">
            <a:hlinkClick r:id="rId5"/>
          </p:cNvPr>
          <p:cNvPicPr preferRelativeResize="0"/>
          <p:nvPr/>
        </p:nvPicPr>
        <p:blipFill>
          <a:blip r:embed="rId6">
            <a:alphaModFix/>
          </a:blip>
          <a:stretch>
            <a:fillRect/>
          </a:stretch>
        </p:blipFill>
        <p:spPr>
          <a:xfrm>
            <a:off x="237525" y="260398"/>
            <a:ext cx="383850" cy="38385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558" name="Shape 558"/>
        <p:cNvGrpSpPr/>
        <p:nvPr/>
      </p:nvGrpSpPr>
      <p:grpSpPr>
        <a:xfrm>
          <a:off x="0" y="0"/>
          <a:ext cx="0" cy="0"/>
          <a:chOff x="0" y="0"/>
          <a:chExt cx="0" cy="0"/>
        </a:xfrm>
      </p:grpSpPr>
      <p:sp>
        <p:nvSpPr>
          <p:cNvPr id="559" name="Google Shape;559;g35fbfd681e3_2_8"/>
          <p:cNvSpPr txBox="1"/>
          <p:nvPr/>
        </p:nvSpPr>
        <p:spPr>
          <a:xfrm>
            <a:off x="621375" y="644250"/>
            <a:ext cx="11419200" cy="6927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4500">
                <a:solidFill>
                  <a:srgbClr val="0F4662"/>
                </a:solidFill>
                <a:latin typeface="Cormorant Garamond"/>
                <a:ea typeface="Cormorant Garamond"/>
                <a:cs typeface="Cormorant Garamond"/>
                <a:sym typeface="Cormorant Garamond"/>
              </a:rPr>
              <a:t>Software Design (Way point Distance) </a:t>
            </a:r>
            <a:endParaRPr sz="4500"/>
          </a:p>
        </p:txBody>
      </p:sp>
      <p:cxnSp>
        <p:nvCxnSpPr>
          <p:cNvPr id="560" name="Google Shape;560;g35fbfd681e3_2_8"/>
          <p:cNvCxnSpPr/>
          <p:nvPr/>
        </p:nvCxnSpPr>
        <p:spPr>
          <a:xfrm>
            <a:off x="10767060" y="990600"/>
            <a:ext cx="4778700" cy="1200"/>
          </a:xfrm>
          <a:prstGeom prst="straightConnector1">
            <a:avLst/>
          </a:prstGeom>
          <a:noFill/>
          <a:ln cap="flat" cmpd="sng" w="76200">
            <a:solidFill>
              <a:srgbClr val="0F4662"/>
            </a:solidFill>
            <a:prstDash val="solid"/>
            <a:round/>
            <a:headEnd len="sm" w="sm" type="none"/>
            <a:tailEnd len="sm" w="sm" type="none"/>
          </a:ln>
        </p:spPr>
      </p:cxnSp>
      <p:pic>
        <p:nvPicPr>
          <p:cNvPr descr="Commonly-used distance calculation in Data Science : Levenshtein Distance, Haversine  Distance | by Alex Yeo | Medium" id="561" name="Google Shape;561;g35fbfd681e3_2_8"/>
          <p:cNvPicPr preferRelativeResize="0"/>
          <p:nvPr/>
        </p:nvPicPr>
        <p:blipFill rotWithShape="1">
          <a:blip r:embed="rId3">
            <a:alphaModFix/>
          </a:blip>
          <a:srcRect b="0" l="0" r="0" t="9329"/>
          <a:stretch/>
        </p:blipFill>
        <p:spPr>
          <a:xfrm>
            <a:off x="8336350" y="2643075"/>
            <a:ext cx="9954076" cy="3055825"/>
          </a:xfrm>
          <a:prstGeom prst="rect">
            <a:avLst/>
          </a:prstGeom>
          <a:noFill/>
          <a:ln>
            <a:noFill/>
          </a:ln>
        </p:spPr>
      </p:pic>
      <p:sp>
        <p:nvSpPr>
          <p:cNvPr id="562" name="Google Shape;562;g35fbfd681e3_2_8"/>
          <p:cNvSpPr txBox="1"/>
          <p:nvPr/>
        </p:nvSpPr>
        <p:spPr>
          <a:xfrm>
            <a:off x="526875" y="1527900"/>
            <a:ext cx="7867800" cy="8568000"/>
          </a:xfrm>
          <a:prstGeom prst="rect">
            <a:avLst/>
          </a:prstGeom>
          <a:noFill/>
          <a:ln>
            <a:noFill/>
          </a:ln>
        </p:spPr>
        <p:txBody>
          <a:bodyPr anchorCtr="0" anchor="t" bIns="91425" lIns="91425" spcFirstLastPara="1" rIns="91425" wrap="square" tIns="91425">
            <a:noAutofit/>
          </a:bodyPr>
          <a:lstStyle/>
          <a:p>
            <a:pPr indent="-374650" lvl="0" marL="457200" rtl="0" algn="l">
              <a:lnSpc>
                <a:spcPct val="170030"/>
              </a:lnSpc>
              <a:spcBef>
                <a:spcPts val="0"/>
              </a:spcBef>
              <a:spcAft>
                <a:spcPts val="0"/>
              </a:spcAft>
              <a:buClr>
                <a:srgbClr val="0F4662"/>
              </a:buClr>
              <a:buSzPts val="2300"/>
              <a:buFont typeface="Quicksand"/>
              <a:buChar char="●"/>
            </a:pPr>
            <a:r>
              <a:rPr lang="en-US" sz="2300">
                <a:solidFill>
                  <a:srgbClr val="0F4662"/>
                </a:solidFill>
                <a:latin typeface="Quicksand"/>
                <a:ea typeface="Quicksand"/>
                <a:cs typeface="Quicksand"/>
                <a:sym typeface="Quicksand"/>
              </a:rPr>
              <a:t>Treat each waypoint’s latitude/longitude as points on a sphere and apply the Haversine formula to compute their distance.</a:t>
            </a:r>
            <a:endParaRPr sz="2300">
              <a:solidFill>
                <a:srgbClr val="0F4662"/>
              </a:solidFill>
              <a:latin typeface="Quicksand"/>
              <a:ea typeface="Quicksand"/>
              <a:cs typeface="Quicksand"/>
              <a:sym typeface="Quicksand"/>
            </a:endParaRPr>
          </a:p>
          <a:p>
            <a:pPr indent="-374650" lvl="0" marL="457200" rtl="0" algn="l">
              <a:lnSpc>
                <a:spcPct val="170030"/>
              </a:lnSpc>
              <a:spcBef>
                <a:spcPts val="0"/>
              </a:spcBef>
              <a:spcAft>
                <a:spcPts val="0"/>
              </a:spcAft>
              <a:buClr>
                <a:srgbClr val="0F4662"/>
              </a:buClr>
              <a:buSzPts val="2300"/>
              <a:buFont typeface="Quicksand"/>
              <a:buChar char="●"/>
            </a:pPr>
            <a:r>
              <a:rPr lang="en-US" sz="2300">
                <a:solidFill>
                  <a:srgbClr val="0F4662"/>
                </a:solidFill>
                <a:latin typeface="Quicksand"/>
                <a:ea typeface="Quicksand"/>
                <a:cs typeface="Quicksand"/>
                <a:sym typeface="Quicksand"/>
              </a:rPr>
              <a:t>Use that calculated distance to determine proximity, compare waypoints, or trigger navigation events when the user approaches a waypoint.</a:t>
            </a:r>
            <a:endParaRPr sz="2300">
              <a:solidFill>
                <a:srgbClr val="0F4662"/>
              </a:solidFill>
              <a:latin typeface="Quicksand"/>
              <a:ea typeface="Quicksand"/>
              <a:cs typeface="Quicksand"/>
              <a:sym typeface="Quicksand"/>
            </a:endParaRPr>
          </a:p>
          <a:p>
            <a:pPr indent="-374650" lvl="0" marL="457200" rtl="0" algn="l">
              <a:lnSpc>
                <a:spcPct val="170030"/>
              </a:lnSpc>
              <a:spcBef>
                <a:spcPts val="0"/>
              </a:spcBef>
              <a:spcAft>
                <a:spcPts val="0"/>
              </a:spcAft>
              <a:buClr>
                <a:srgbClr val="0F4662"/>
              </a:buClr>
              <a:buSzPts val="2300"/>
              <a:buFont typeface="Quicksand"/>
              <a:buChar char="●"/>
            </a:pPr>
            <a:r>
              <a:rPr lang="en-US" sz="2300">
                <a:solidFill>
                  <a:srgbClr val="0F4662"/>
                </a:solidFill>
                <a:latin typeface="Quicksand"/>
                <a:ea typeface="Quicksand"/>
                <a:cs typeface="Quicksand"/>
                <a:sym typeface="Quicksand"/>
              </a:rPr>
              <a:t>If d ≤ 10 m (Play zone): Play the pre‐loaded “turn now” audio so it’s heard exactly when the user reaches the waypoint.</a:t>
            </a:r>
            <a:endParaRPr sz="2300">
              <a:solidFill>
                <a:srgbClr val="0F4662"/>
              </a:solidFill>
              <a:latin typeface="Quicksand"/>
              <a:ea typeface="Quicksand"/>
              <a:cs typeface="Quicksand"/>
              <a:sym typeface="Quicksand"/>
            </a:endParaRPr>
          </a:p>
          <a:p>
            <a:pPr indent="-374650" lvl="0" marL="457200" rtl="0" algn="l">
              <a:lnSpc>
                <a:spcPct val="170030"/>
              </a:lnSpc>
              <a:spcBef>
                <a:spcPts val="0"/>
              </a:spcBef>
              <a:spcAft>
                <a:spcPts val="0"/>
              </a:spcAft>
              <a:buClr>
                <a:srgbClr val="0F4662"/>
              </a:buClr>
              <a:buSzPts val="2300"/>
              <a:buFont typeface="Quicksand"/>
              <a:buChar char="●"/>
            </a:pPr>
            <a:r>
              <a:rPr lang="en-US" sz="2300">
                <a:solidFill>
                  <a:srgbClr val="0F4662"/>
                </a:solidFill>
                <a:latin typeface="Quicksand"/>
                <a:ea typeface="Quicksand"/>
                <a:cs typeface="Quicksand"/>
                <a:sym typeface="Quicksand"/>
              </a:rPr>
              <a:t>Simultaneously pre-fetch the audio for the next waypoint in the background while still navigating to eliminate download delays.</a:t>
            </a:r>
            <a:endParaRPr sz="2300">
              <a:solidFill>
                <a:srgbClr val="0F4662"/>
              </a:solidFill>
              <a:latin typeface="Quicksand"/>
              <a:ea typeface="Quicksand"/>
              <a:cs typeface="Quicksand"/>
              <a:sym typeface="Quicksand"/>
            </a:endParaRPr>
          </a:p>
          <a:p>
            <a:pPr indent="0" lvl="0" marL="457200" rtl="0" algn="l">
              <a:lnSpc>
                <a:spcPct val="170030"/>
              </a:lnSpc>
              <a:spcBef>
                <a:spcPts val="0"/>
              </a:spcBef>
              <a:spcAft>
                <a:spcPts val="0"/>
              </a:spcAft>
              <a:buNone/>
            </a:pPr>
            <a:r>
              <a:t/>
            </a:r>
            <a:endParaRPr sz="2100">
              <a:solidFill>
                <a:srgbClr val="0F4662"/>
              </a:solidFill>
              <a:latin typeface="Quicksand"/>
              <a:ea typeface="Quicksand"/>
              <a:cs typeface="Quicksand"/>
              <a:sym typeface="Quicksand"/>
            </a:endParaRPr>
          </a:p>
        </p:txBody>
      </p:sp>
      <p:pic>
        <p:nvPicPr>
          <p:cNvPr id="563" name="Google Shape;563;g35fbfd681e3_2_8" title="1710814166751.jpeg"/>
          <p:cNvPicPr preferRelativeResize="0"/>
          <p:nvPr/>
        </p:nvPicPr>
        <p:blipFill>
          <a:blip r:embed="rId4">
            <a:alphaModFix/>
          </a:blip>
          <a:stretch>
            <a:fillRect/>
          </a:stretch>
        </p:blipFill>
        <p:spPr>
          <a:xfrm>
            <a:off x="15915650" y="18929"/>
            <a:ext cx="2372350" cy="2372350"/>
          </a:xfrm>
          <a:prstGeom prst="rect">
            <a:avLst/>
          </a:prstGeom>
          <a:noFill/>
          <a:ln>
            <a:noFill/>
          </a:ln>
        </p:spPr>
      </p:pic>
      <p:pic>
        <p:nvPicPr>
          <p:cNvPr id="564" name="Google Shape;564;g35fbfd681e3_2_8" title="Slide 47.mp3">
            <a:hlinkClick r:id="rId5"/>
          </p:cNvPr>
          <p:cNvPicPr preferRelativeResize="0"/>
          <p:nvPr/>
        </p:nvPicPr>
        <p:blipFill>
          <a:blip r:embed="rId6">
            <a:alphaModFix/>
          </a:blip>
          <a:stretch>
            <a:fillRect/>
          </a:stretch>
        </p:blipFill>
        <p:spPr>
          <a:xfrm>
            <a:off x="258675" y="153700"/>
            <a:ext cx="362700" cy="3627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568" name="Shape 568"/>
        <p:cNvGrpSpPr/>
        <p:nvPr/>
      </p:nvGrpSpPr>
      <p:grpSpPr>
        <a:xfrm>
          <a:off x="0" y="0"/>
          <a:ext cx="0" cy="0"/>
          <a:chOff x="0" y="0"/>
          <a:chExt cx="0" cy="0"/>
        </a:xfrm>
      </p:grpSpPr>
      <p:sp>
        <p:nvSpPr>
          <p:cNvPr id="569" name="Google Shape;569;g3633459b829_1_51"/>
          <p:cNvSpPr txBox="1"/>
          <p:nvPr/>
        </p:nvSpPr>
        <p:spPr>
          <a:xfrm>
            <a:off x="621375" y="644250"/>
            <a:ext cx="11419200" cy="6927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4500">
                <a:solidFill>
                  <a:srgbClr val="0F4662"/>
                </a:solidFill>
                <a:latin typeface="Cormorant Garamond"/>
                <a:ea typeface="Cormorant Garamond"/>
                <a:cs typeface="Cormorant Garamond"/>
                <a:sym typeface="Cormorant Garamond"/>
              </a:rPr>
              <a:t>Software Design (Off Route Detection ) </a:t>
            </a:r>
            <a:endParaRPr sz="4500"/>
          </a:p>
        </p:txBody>
      </p:sp>
      <p:cxnSp>
        <p:nvCxnSpPr>
          <p:cNvPr id="570" name="Google Shape;570;g3633459b829_1_51"/>
          <p:cNvCxnSpPr/>
          <p:nvPr/>
        </p:nvCxnSpPr>
        <p:spPr>
          <a:xfrm>
            <a:off x="10767060" y="990600"/>
            <a:ext cx="4778700" cy="1200"/>
          </a:xfrm>
          <a:prstGeom prst="straightConnector1">
            <a:avLst/>
          </a:prstGeom>
          <a:noFill/>
          <a:ln cap="flat" cmpd="sng" w="76200">
            <a:solidFill>
              <a:srgbClr val="0F4662"/>
            </a:solidFill>
            <a:prstDash val="solid"/>
            <a:round/>
            <a:headEnd len="sm" w="sm" type="none"/>
            <a:tailEnd len="sm" w="sm" type="none"/>
          </a:ln>
        </p:spPr>
      </p:cxnSp>
      <p:sp>
        <p:nvSpPr>
          <p:cNvPr id="571" name="Google Shape;571;g3633459b829_1_51"/>
          <p:cNvSpPr txBox="1"/>
          <p:nvPr/>
        </p:nvSpPr>
        <p:spPr>
          <a:xfrm>
            <a:off x="526875" y="1527900"/>
            <a:ext cx="7867800" cy="8568000"/>
          </a:xfrm>
          <a:prstGeom prst="rect">
            <a:avLst/>
          </a:prstGeom>
          <a:noFill/>
          <a:ln>
            <a:noFill/>
          </a:ln>
        </p:spPr>
        <p:txBody>
          <a:bodyPr anchorCtr="0" anchor="t" bIns="91425" lIns="91425" spcFirstLastPara="1" rIns="91425" wrap="square" tIns="91425">
            <a:noAutofit/>
          </a:bodyPr>
          <a:lstStyle/>
          <a:p>
            <a:pPr indent="-387350" lvl="0" marL="4572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Detects if the user is consistently moving away from the next waypoint.</a:t>
            </a:r>
            <a:endParaRPr sz="2500">
              <a:solidFill>
                <a:srgbClr val="0F4662"/>
              </a:solidFill>
              <a:latin typeface="Quicksand"/>
              <a:ea typeface="Quicksand"/>
              <a:cs typeface="Quicksand"/>
              <a:sym typeface="Quicksand"/>
            </a:endParaRPr>
          </a:p>
          <a:p>
            <a:pPr indent="0" lvl="0" marL="457200" rtl="0" algn="l">
              <a:lnSpc>
                <a:spcPct val="170030"/>
              </a:lnSpc>
              <a:spcBef>
                <a:spcPts val="0"/>
              </a:spcBef>
              <a:spcAft>
                <a:spcPts val="0"/>
              </a:spcAft>
              <a:buNone/>
            </a:pPr>
            <a:r>
              <a:t/>
            </a:r>
            <a:endParaRPr sz="2500">
              <a:solidFill>
                <a:srgbClr val="0F4662"/>
              </a:solidFill>
              <a:latin typeface="Quicksand"/>
              <a:ea typeface="Quicksand"/>
              <a:cs typeface="Quicksand"/>
              <a:sym typeface="Quicksand"/>
            </a:endParaRPr>
          </a:p>
          <a:p>
            <a:pPr indent="-387350" lvl="0" marL="4572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Uses a counter to confirm the off-route trend, ignoring minor GPS jitter.</a:t>
            </a:r>
            <a:endParaRPr sz="2500">
              <a:solidFill>
                <a:srgbClr val="0F4662"/>
              </a:solidFill>
              <a:latin typeface="Quicksand"/>
              <a:ea typeface="Quicksand"/>
              <a:cs typeface="Quicksand"/>
              <a:sym typeface="Quicksand"/>
            </a:endParaRPr>
          </a:p>
          <a:p>
            <a:pPr indent="0" lvl="0" marL="0" rtl="0" algn="l">
              <a:lnSpc>
                <a:spcPct val="170030"/>
              </a:lnSpc>
              <a:spcBef>
                <a:spcPts val="0"/>
              </a:spcBef>
              <a:spcAft>
                <a:spcPts val="0"/>
              </a:spcAft>
              <a:buNone/>
            </a:pPr>
            <a:r>
              <a:t/>
            </a:r>
            <a:endParaRPr sz="2500">
              <a:solidFill>
                <a:srgbClr val="0F4662"/>
              </a:solidFill>
              <a:latin typeface="Quicksand"/>
              <a:ea typeface="Quicksand"/>
              <a:cs typeface="Quicksand"/>
              <a:sym typeface="Quicksand"/>
            </a:endParaRPr>
          </a:p>
          <a:p>
            <a:pPr indent="-387350" lvl="0" marL="457200" rtl="0" algn="l">
              <a:lnSpc>
                <a:spcPct val="170030"/>
              </a:lnSpc>
              <a:spcBef>
                <a:spcPts val="0"/>
              </a:spcBef>
              <a:spcAft>
                <a:spcPts val="0"/>
              </a:spcAft>
              <a:buClr>
                <a:srgbClr val="0F4662"/>
              </a:buClr>
              <a:buSzPts val="2500"/>
              <a:buFont typeface="Quicksand"/>
              <a:buChar char="●"/>
            </a:pPr>
            <a:r>
              <a:rPr lang="en-US" sz="2500">
                <a:solidFill>
                  <a:srgbClr val="0F4662"/>
                </a:solidFill>
                <a:latin typeface="Quicksand"/>
                <a:ea typeface="Quicksand"/>
                <a:cs typeface="Quicksand"/>
                <a:sym typeface="Quicksand"/>
              </a:rPr>
              <a:t>Reroutes automatically by fetching a new path from the user's live location.</a:t>
            </a:r>
            <a:endParaRPr sz="2500">
              <a:solidFill>
                <a:srgbClr val="0F4662"/>
              </a:solidFill>
              <a:latin typeface="Quicksand"/>
              <a:ea typeface="Quicksand"/>
              <a:cs typeface="Quicksand"/>
              <a:sym typeface="Quicksand"/>
            </a:endParaRPr>
          </a:p>
          <a:p>
            <a:pPr indent="0" lvl="0" marL="457200" rtl="0" algn="l">
              <a:lnSpc>
                <a:spcPct val="170030"/>
              </a:lnSpc>
              <a:spcBef>
                <a:spcPts val="0"/>
              </a:spcBef>
              <a:spcAft>
                <a:spcPts val="0"/>
              </a:spcAft>
              <a:buNone/>
            </a:pPr>
            <a:r>
              <a:t/>
            </a:r>
            <a:endParaRPr sz="2500">
              <a:solidFill>
                <a:srgbClr val="0F4662"/>
              </a:solidFill>
              <a:latin typeface="Quicksand"/>
              <a:ea typeface="Quicksand"/>
              <a:cs typeface="Quicksand"/>
              <a:sym typeface="Quicksand"/>
            </a:endParaRPr>
          </a:p>
        </p:txBody>
      </p:sp>
      <p:pic>
        <p:nvPicPr>
          <p:cNvPr id="572" name="Google Shape;572;g3633459b829_1_51" title="1710814166751.jpeg"/>
          <p:cNvPicPr preferRelativeResize="0"/>
          <p:nvPr/>
        </p:nvPicPr>
        <p:blipFill>
          <a:blip r:embed="rId3">
            <a:alphaModFix/>
          </a:blip>
          <a:stretch>
            <a:fillRect/>
          </a:stretch>
        </p:blipFill>
        <p:spPr>
          <a:xfrm>
            <a:off x="15915650" y="18929"/>
            <a:ext cx="2372350" cy="2372350"/>
          </a:xfrm>
          <a:prstGeom prst="rect">
            <a:avLst/>
          </a:prstGeom>
          <a:noFill/>
          <a:ln>
            <a:noFill/>
          </a:ln>
        </p:spPr>
      </p:pic>
      <p:pic>
        <p:nvPicPr>
          <p:cNvPr id="573" name="Google Shape;573;g3633459b829_1_51" title="Screenshot 2025-07-17 at 4.06.19 PM.png"/>
          <p:cNvPicPr preferRelativeResize="0"/>
          <p:nvPr/>
        </p:nvPicPr>
        <p:blipFill>
          <a:blip r:embed="rId4">
            <a:alphaModFix/>
          </a:blip>
          <a:stretch>
            <a:fillRect/>
          </a:stretch>
        </p:blipFill>
        <p:spPr>
          <a:xfrm>
            <a:off x="9222500" y="2737701"/>
            <a:ext cx="7867799" cy="6364795"/>
          </a:xfrm>
          <a:prstGeom prst="rect">
            <a:avLst/>
          </a:prstGeom>
          <a:noFill/>
          <a:ln>
            <a:noFill/>
          </a:ln>
        </p:spPr>
      </p:pic>
      <p:pic>
        <p:nvPicPr>
          <p:cNvPr id="574" name="Google Shape;574;g3633459b829_1_51" title="Slide 48.mp3">
            <a:hlinkClick r:id="rId5"/>
          </p:cNvPr>
          <p:cNvPicPr preferRelativeResize="0"/>
          <p:nvPr/>
        </p:nvPicPr>
        <p:blipFill>
          <a:blip r:embed="rId6">
            <a:alphaModFix/>
          </a:blip>
          <a:stretch>
            <a:fillRect/>
          </a:stretch>
        </p:blipFill>
        <p:spPr>
          <a:xfrm>
            <a:off x="164175" y="187045"/>
            <a:ext cx="457200" cy="45720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578" name="Shape 578"/>
        <p:cNvGrpSpPr/>
        <p:nvPr/>
      </p:nvGrpSpPr>
      <p:grpSpPr>
        <a:xfrm>
          <a:off x="0" y="0"/>
          <a:ext cx="0" cy="0"/>
          <a:chOff x="0" y="0"/>
          <a:chExt cx="0" cy="0"/>
        </a:xfrm>
      </p:grpSpPr>
      <p:sp>
        <p:nvSpPr>
          <p:cNvPr id="579" name="Google Shape;579;g35fbfd681e3_2_67"/>
          <p:cNvSpPr txBox="1"/>
          <p:nvPr/>
        </p:nvSpPr>
        <p:spPr>
          <a:xfrm>
            <a:off x="904875" y="644250"/>
            <a:ext cx="11135700" cy="16623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4500">
                <a:solidFill>
                  <a:srgbClr val="0F4662"/>
                </a:solidFill>
                <a:latin typeface="Cormorant Garamond"/>
                <a:ea typeface="Cormorant Garamond"/>
                <a:cs typeface="Cormorant Garamond"/>
                <a:sym typeface="Cormorant Garamond"/>
              </a:rPr>
              <a:t>Development Environment Comparisons</a:t>
            </a:r>
            <a:endParaRPr b="1" i="1" sz="4500">
              <a:solidFill>
                <a:srgbClr val="0F4662"/>
              </a:solidFill>
              <a:latin typeface="Cormorant Garamond"/>
              <a:ea typeface="Cormorant Garamond"/>
              <a:cs typeface="Cormorant Garamond"/>
              <a:sym typeface="Cormorant Garamond"/>
            </a:endParaRPr>
          </a:p>
          <a:p>
            <a:pPr indent="0" lvl="0" marL="0" marR="0" rtl="0" algn="l">
              <a:lnSpc>
                <a:spcPct val="140006"/>
              </a:lnSpc>
              <a:spcBef>
                <a:spcPts val="0"/>
              </a:spcBef>
              <a:spcAft>
                <a:spcPts val="0"/>
              </a:spcAft>
              <a:buNone/>
            </a:pPr>
            <a:r>
              <a:t/>
            </a:r>
            <a:endParaRPr b="1" i="1" sz="4500">
              <a:solidFill>
                <a:srgbClr val="0F4662"/>
              </a:solidFill>
              <a:latin typeface="Cormorant Garamond"/>
              <a:ea typeface="Cormorant Garamond"/>
              <a:cs typeface="Cormorant Garamond"/>
              <a:sym typeface="Cormorant Garamond"/>
            </a:endParaRPr>
          </a:p>
        </p:txBody>
      </p:sp>
      <p:graphicFrame>
        <p:nvGraphicFramePr>
          <p:cNvPr id="580" name="Google Shape;580;g35fbfd681e3_2_67"/>
          <p:cNvGraphicFramePr/>
          <p:nvPr/>
        </p:nvGraphicFramePr>
        <p:xfrm>
          <a:off x="904875" y="1867528"/>
          <a:ext cx="3000000" cy="3000000"/>
        </p:xfrm>
        <a:graphic>
          <a:graphicData uri="http://schemas.openxmlformats.org/drawingml/2006/table">
            <a:tbl>
              <a:tblPr>
                <a:noFill/>
                <a:tableStyleId>{44323310-76A3-4FDD-B3C2-6C261671C35C}</a:tableStyleId>
              </a:tblPr>
              <a:tblGrid>
                <a:gridCol w="2361750"/>
                <a:gridCol w="2039300"/>
                <a:gridCol w="2369100"/>
                <a:gridCol w="2369100"/>
              </a:tblGrid>
              <a:tr h="1265200">
                <a:tc>
                  <a:txBody>
                    <a:bodyPr/>
                    <a:lstStyle/>
                    <a:p>
                      <a:pPr indent="0" lvl="0" marL="0" marR="0" rtl="0" algn="l">
                        <a:lnSpc>
                          <a:spcPct val="115000"/>
                        </a:lnSpc>
                        <a:spcBef>
                          <a:spcPts val="0"/>
                        </a:spcBef>
                        <a:spcAft>
                          <a:spcPts val="0"/>
                        </a:spcAft>
                        <a:buNone/>
                      </a:pPr>
                      <a:r>
                        <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Arduino-IDE</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PlatformIO</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ESP-IDF</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r>
              <a:tr h="865450">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Language Support</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l">
                        <a:lnSpc>
                          <a:spcPct val="115000"/>
                        </a:lnSpc>
                        <a:spcBef>
                          <a:spcPts val="0"/>
                        </a:spcBef>
                        <a:spcAft>
                          <a:spcPts val="0"/>
                        </a:spcAft>
                        <a:buNone/>
                      </a:pPr>
                      <a:r>
                        <a:t/>
                      </a:r>
                      <a:endParaRPr sz="1800">
                        <a:latin typeface="Arial"/>
                        <a:ea typeface="Arial"/>
                        <a:cs typeface="Arial"/>
                        <a:sym typeface="Arial"/>
                      </a:endParaRPr>
                    </a:p>
                    <a:p>
                      <a:pPr indent="0" lvl="0" marL="0" marR="0" rtl="0" algn="l">
                        <a:lnSpc>
                          <a:spcPct val="115000"/>
                        </a:lnSpc>
                        <a:spcBef>
                          <a:spcPts val="0"/>
                        </a:spcBef>
                        <a:spcAft>
                          <a:spcPts val="0"/>
                        </a:spcAft>
                        <a:buNone/>
                      </a:pPr>
                      <a:r>
                        <a:rPr lang="en-US" sz="1800">
                          <a:latin typeface="Arial"/>
                          <a:ea typeface="Arial"/>
                          <a:cs typeface="Arial"/>
                          <a:sym typeface="Arial"/>
                        </a:rPr>
                        <a:t>C/C++</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l">
                        <a:lnSpc>
                          <a:spcPct val="115000"/>
                        </a:lnSpc>
                        <a:spcBef>
                          <a:spcPts val="0"/>
                        </a:spcBef>
                        <a:spcAft>
                          <a:spcPts val="0"/>
                        </a:spcAft>
                        <a:buNone/>
                      </a:pPr>
                      <a:r>
                        <a:t/>
                      </a:r>
                      <a:endParaRPr sz="1800">
                        <a:latin typeface="Arial"/>
                        <a:ea typeface="Arial"/>
                        <a:cs typeface="Arial"/>
                        <a:sym typeface="Arial"/>
                      </a:endParaRPr>
                    </a:p>
                    <a:p>
                      <a:pPr indent="0" lvl="0" marL="0" marR="0" rtl="0" algn="l">
                        <a:lnSpc>
                          <a:spcPct val="115000"/>
                        </a:lnSpc>
                        <a:spcBef>
                          <a:spcPts val="0"/>
                        </a:spcBef>
                        <a:spcAft>
                          <a:spcPts val="0"/>
                        </a:spcAft>
                        <a:buNone/>
                      </a:pPr>
                      <a:r>
                        <a:rPr lang="en-US" sz="1800">
                          <a:latin typeface="Arial"/>
                          <a:ea typeface="Arial"/>
                          <a:cs typeface="Arial"/>
                          <a:sym typeface="Arial"/>
                        </a:rPr>
                        <a:t>C/C++, Python</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l">
                        <a:lnSpc>
                          <a:spcPct val="115000"/>
                        </a:lnSpc>
                        <a:spcBef>
                          <a:spcPts val="0"/>
                        </a:spcBef>
                        <a:spcAft>
                          <a:spcPts val="0"/>
                        </a:spcAft>
                        <a:buNone/>
                      </a:pPr>
                      <a:r>
                        <a:t/>
                      </a:r>
                      <a:endParaRPr sz="1800">
                        <a:latin typeface="Arial"/>
                        <a:ea typeface="Arial"/>
                        <a:cs typeface="Arial"/>
                        <a:sym typeface="Arial"/>
                      </a:endParaRPr>
                    </a:p>
                    <a:p>
                      <a:pPr indent="0" lvl="0" marL="0" marR="0" rtl="0" algn="l">
                        <a:lnSpc>
                          <a:spcPct val="115000"/>
                        </a:lnSpc>
                        <a:spcBef>
                          <a:spcPts val="0"/>
                        </a:spcBef>
                        <a:spcAft>
                          <a:spcPts val="0"/>
                        </a:spcAft>
                        <a:buNone/>
                      </a:pPr>
                      <a:r>
                        <a:rPr lang="en-US" sz="1800">
                          <a:latin typeface="Arial"/>
                          <a:ea typeface="Arial"/>
                          <a:cs typeface="Arial"/>
                          <a:sym typeface="Arial"/>
                        </a:rPr>
                        <a:t>C/C++, Python, Rust</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10575">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Board Support</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Arduino and ESP32</a:t>
                      </a:r>
                      <a:endParaRPr sz="1800">
                        <a:latin typeface="Arial"/>
                        <a:ea typeface="Arial"/>
                        <a:cs typeface="Arial"/>
                        <a:sym typeface="Arial"/>
                      </a:endParaRPr>
                    </a:p>
                    <a:p>
                      <a:pPr indent="0" lvl="0" marL="0" marR="0" rtl="0" algn="l">
                        <a:lnSpc>
                          <a:spcPct val="115000"/>
                        </a:lnSpc>
                        <a:spcBef>
                          <a:spcPts val="0"/>
                        </a:spcBef>
                        <a:spcAft>
                          <a:spcPts val="0"/>
                        </a:spcAft>
                        <a:buNone/>
                      </a:pPr>
                      <a:r>
                        <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rtl="0" algn="l">
                        <a:lnSpc>
                          <a:spcPct val="115000"/>
                        </a:lnSpc>
                        <a:spcBef>
                          <a:spcPts val="0"/>
                        </a:spcBef>
                        <a:spcAft>
                          <a:spcPts val="0"/>
                        </a:spcAft>
                        <a:buNone/>
                      </a:pPr>
                      <a:r>
                        <a:rPr lang="en-US" sz="1800">
                          <a:latin typeface="Arial"/>
                          <a:ea typeface="Arial"/>
                          <a:cs typeface="Arial"/>
                          <a:sym typeface="Arial"/>
                        </a:rPr>
                        <a:t>Various platforms and frameworks</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l">
                        <a:lnSpc>
                          <a:spcPct val="115000"/>
                        </a:lnSpc>
                        <a:spcBef>
                          <a:spcPts val="0"/>
                        </a:spcBef>
                        <a:spcAft>
                          <a:spcPts val="0"/>
                        </a:spcAft>
                        <a:buNone/>
                      </a:pPr>
                      <a:r>
                        <a:rPr lang="en-US" sz="1800">
                          <a:latin typeface="Arial"/>
                          <a:ea typeface="Arial"/>
                          <a:cs typeface="Arial"/>
                          <a:sym typeface="Arial"/>
                        </a:rPr>
                        <a:t>ESP framework</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77600">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Debugging</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Limited(serial monitor)</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Advanced(JTAG, GDB)</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l">
                        <a:lnSpc>
                          <a:spcPct val="115000"/>
                        </a:lnSpc>
                        <a:spcBef>
                          <a:spcPts val="0"/>
                        </a:spcBef>
                        <a:spcAft>
                          <a:spcPts val="0"/>
                        </a:spcAft>
                        <a:buClr>
                          <a:schemeClr val="dk1"/>
                        </a:buClr>
                        <a:buFont typeface="Arial"/>
                        <a:buNone/>
                      </a:pPr>
                      <a:r>
                        <a:rPr lang="en-US" sz="1800">
                          <a:latin typeface="Arial"/>
                          <a:ea typeface="Arial"/>
                          <a:cs typeface="Arial"/>
                          <a:sym typeface="Arial"/>
                        </a:rPr>
                        <a:t>FULL</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775000">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Compiler</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Moderate</a:t>
                      </a:r>
                      <a:endParaRPr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Moderate</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Optimized</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564675">
                <a:tc>
                  <a:txBody>
                    <a:bodyPr/>
                    <a:lstStyle/>
                    <a:p>
                      <a:pPr indent="0" lvl="0" marL="0" marR="0" rtl="0" algn="l">
                        <a:lnSpc>
                          <a:spcPct val="115000"/>
                        </a:lnSpc>
                        <a:spcBef>
                          <a:spcPts val="0"/>
                        </a:spcBef>
                        <a:spcAft>
                          <a:spcPts val="0"/>
                        </a:spcAft>
                        <a:buNone/>
                      </a:pPr>
                      <a:r>
                        <a:rPr b="1" lang="en-US" sz="1800">
                          <a:latin typeface="Arial"/>
                          <a:ea typeface="Arial"/>
                          <a:cs typeface="Arial"/>
                          <a:sym typeface="Arial"/>
                        </a:rPr>
                        <a:t>Use case</a:t>
                      </a:r>
                      <a:endParaRPr b="1"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Beginners/ user-friendly</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Intermediate, advanced features</a:t>
                      </a:r>
                      <a:endParaRPr sz="1800">
                        <a:latin typeface="Arial"/>
                        <a:ea typeface="Arial"/>
                        <a:cs typeface="Arial"/>
                        <a:sym typeface="Arial"/>
                      </a:endParaRPr>
                    </a:p>
                    <a:p>
                      <a:pPr indent="0" lvl="0" marL="0" marR="0" rtl="0" algn="l">
                        <a:lnSpc>
                          <a:spcPct val="115000"/>
                        </a:lnSpc>
                        <a:spcBef>
                          <a:spcPts val="0"/>
                        </a:spcBef>
                        <a:spcAft>
                          <a:spcPts val="0"/>
                        </a:spcAft>
                        <a:buNone/>
                      </a:pPr>
                      <a:r>
                        <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l">
                        <a:lnSpc>
                          <a:spcPct val="115000"/>
                        </a:lnSpc>
                        <a:spcBef>
                          <a:spcPts val="0"/>
                        </a:spcBef>
                        <a:spcAft>
                          <a:spcPts val="0"/>
                        </a:spcAft>
                        <a:buNone/>
                      </a:pPr>
                      <a:r>
                        <a:rPr lang="en-US" sz="1800">
                          <a:latin typeface="Arial"/>
                          <a:ea typeface="Arial"/>
                          <a:cs typeface="Arial"/>
                          <a:sym typeface="Arial"/>
                        </a:rPr>
                        <a:t>Experts/steep learning curve/performance-critical apps</a:t>
                      </a:r>
                      <a:endParaRPr sz="1800">
                        <a:latin typeface="Arial"/>
                        <a:ea typeface="Arial"/>
                        <a:cs typeface="Arial"/>
                        <a:sym typeface="Arial"/>
                      </a:endParaRPr>
                    </a:p>
                    <a:p>
                      <a:pPr indent="0" lvl="0" marL="0" marR="0" rtl="0" algn="l">
                        <a:lnSpc>
                          <a:spcPct val="115000"/>
                        </a:lnSpc>
                        <a:spcBef>
                          <a:spcPts val="0"/>
                        </a:spcBef>
                        <a:spcAft>
                          <a:spcPts val="0"/>
                        </a:spcAft>
                        <a:buNone/>
                      </a:pPr>
                      <a:r>
                        <a:t/>
                      </a:r>
                      <a:endParaRPr sz="1800">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bl>
          </a:graphicData>
        </a:graphic>
      </p:graphicFrame>
      <p:sp>
        <p:nvSpPr>
          <p:cNvPr id="581" name="Google Shape;581;g35fbfd681e3_2_67"/>
          <p:cNvSpPr txBox="1"/>
          <p:nvPr/>
        </p:nvSpPr>
        <p:spPr>
          <a:xfrm>
            <a:off x="10763400" y="0"/>
            <a:ext cx="7524600" cy="10363200"/>
          </a:xfrm>
          <a:prstGeom prst="rect">
            <a:avLst/>
          </a:prstGeom>
          <a:solidFill>
            <a:srgbClr val="DBE5EA"/>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a:p>
            <a:pPr indent="0" lvl="0" marL="457200" rtl="0" algn="l">
              <a:spcBef>
                <a:spcPts val="0"/>
              </a:spcBef>
              <a:spcAft>
                <a:spcPts val="0"/>
              </a:spcAft>
              <a:buNone/>
            </a:pPr>
            <a:r>
              <a:t/>
            </a:r>
            <a:endParaRPr sz="2500">
              <a:solidFill>
                <a:schemeClr val="dk2"/>
              </a:solidFill>
              <a:latin typeface="Quicksand"/>
              <a:ea typeface="Quicksand"/>
              <a:cs typeface="Quicksand"/>
              <a:sym typeface="Quicksand"/>
            </a:endParaRPr>
          </a:p>
        </p:txBody>
      </p:sp>
      <p:cxnSp>
        <p:nvCxnSpPr>
          <p:cNvPr id="582" name="Google Shape;582;g35fbfd681e3_2_67"/>
          <p:cNvCxnSpPr/>
          <p:nvPr/>
        </p:nvCxnSpPr>
        <p:spPr>
          <a:xfrm>
            <a:off x="11148060" y="973950"/>
            <a:ext cx="4322700" cy="0"/>
          </a:xfrm>
          <a:prstGeom prst="straightConnector1">
            <a:avLst/>
          </a:prstGeom>
          <a:noFill/>
          <a:ln cap="flat" cmpd="sng" w="76200">
            <a:solidFill>
              <a:srgbClr val="0F4662"/>
            </a:solidFill>
            <a:prstDash val="solid"/>
            <a:round/>
            <a:headEnd len="sm" w="sm" type="none"/>
            <a:tailEnd len="sm" w="sm" type="none"/>
          </a:ln>
        </p:spPr>
      </p:cxnSp>
      <p:pic>
        <p:nvPicPr>
          <p:cNvPr id="583" name="Google Shape;583;g35fbfd681e3_2_67"/>
          <p:cNvPicPr preferRelativeResize="0"/>
          <p:nvPr/>
        </p:nvPicPr>
        <p:blipFill>
          <a:blip r:embed="rId3">
            <a:alphaModFix/>
          </a:blip>
          <a:stretch>
            <a:fillRect/>
          </a:stretch>
        </p:blipFill>
        <p:spPr>
          <a:xfrm>
            <a:off x="16082440" y="-1"/>
            <a:ext cx="2205556" cy="2203774"/>
          </a:xfrm>
          <a:prstGeom prst="rect">
            <a:avLst/>
          </a:prstGeom>
          <a:noFill/>
          <a:ln>
            <a:noFill/>
          </a:ln>
        </p:spPr>
      </p:pic>
      <p:sp>
        <p:nvSpPr>
          <p:cNvPr id="584" name="Google Shape;584;g35fbfd681e3_2_67"/>
          <p:cNvSpPr txBox="1"/>
          <p:nvPr/>
        </p:nvSpPr>
        <p:spPr>
          <a:xfrm>
            <a:off x="11148050" y="3059550"/>
            <a:ext cx="5634900" cy="2108700"/>
          </a:xfrm>
          <a:prstGeom prst="rect">
            <a:avLst/>
          </a:prstGeom>
          <a:solidFill>
            <a:srgbClr val="DBE5EA"/>
          </a:solidFill>
          <a:ln>
            <a:noFill/>
          </a:ln>
        </p:spPr>
        <p:txBody>
          <a:bodyPr anchorCtr="0" anchor="t" bIns="91425" lIns="91425" spcFirstLastPara="1" rIns="91425" wrap="square" tIns="91425">
            <a:spAutoFit/>
          </a:bodyPr>
          <a:lstStyle/>
          <a:p>
            <a:pPr indent="-387350" lvl="0" marL="457200" rtl="0" algn="l">
              <a:spcBef>
                <a:spcPts val="0"/>
              </a:spcBef>
              <a:spcAft>
                <a:spcPts val="0"/>
              </a:spcAft>
              <a:buClr>
                <a:schemeClr val="dk2"/>
              </a:buClr>
              <a:buSzPts val="2500"/>
              <a:buChar char="●"/>
            </a:pPr>
            <a:r>
              <a:rPr lang="en-US" sz="2500">
                <a:solidFill>
                  <a:schemeClr val="dk2"/>
                </a:solidFill>
              </a:rPr>
              <a:t> User Friendly</a:t>
            </a:r>
            <a:endParaRPr sz="2500">
              <a:solidFill>
                <a:schemeClr val="dk2"/>
              </a:solidFill>
            </a:endParaRPr>
          </a:p>
          <a:p>
            <a:pPr indent="0" lvl="0" marL="457200" rtl="0" algn="l">
              <a:spcBef>
                <a:spcPts val="0"/>
              </a:spcBef>
              <a:spcAft>
                <a:spcPts val="0"/>
              </a:spcAft>
              <a:buNone/>
            </a:pPr>
            <a:r>
              <a:t/>
            </a:r>
            <a:endParaRPr sz="2500">
              <a:solidFill>
                <a:schemeClr val="dk2"/>
              </a:solidFill>
            </a:endParaRPr>
          </a:p>
          <a:p>
            <a:pPr indent="-387350" lvl="0" marL="457200" rtl="0" algn="l">
              <a:spcBef>
                <a:spcPts val="0"/>
              </a:spcBef>
              <a:spcAft>
                <a:spcPts val="0"/>
              </a:spcAft>
              <a:buClr>
                <a:schemeClr val="dk2"/>
              </a:buClr>
              <a:buSzPts val="2500"/>
              <a:buChar char="●"/>
            </a:pPr>
            <a:r>
              <a:rPr lang="en-US" sz="2500">
                <a:solidFill>
                  <a:schemeClr val="dk2"/>
                </a:solidFill>
              </a:rPr>
              <a:t>Existing Libraries</a:t>
            </a:r>
            <a:endParaRPr sz="2500">
              <a:solidFill>
                <a:schemeClr val="dk2"/>
              </a:solidFill>
            </a:endParaRPr>
          </a:p>
          <a:p>
            <a:pPr indent="0" lvl="0" marL="457200" rtl="0" algn="l">
              <a:spcBef>
                <a:spcPts val="0"/>
              </a:spcBef>
              <a:spcAft>
                <a:spcPts val="0"/>
              </a:spcAft>
              <a:buNone/>
            </a:pPr>
            <a:r>
              <a:t/>
            </a:r>
            <a:endParaRPr sz="2500">
              <a:solidFill>
                <a:schemeClr val="dk2"/>
              </a:solidFill>
            </a:endParaRPr>
          </a:p>
          <a:p>
            <a:pPr indent="-387350" lvl="0" marL="457200" rtl="0" algn="l">
              <a:spcBef>
                <a:spcPts val="0"/>
              </a:spcBef>
              <a:spcAft>
                <a:spcPts val="0"/>
              </a:spcAft>
              <a:buClr>
                <a:schemeClr val="dk2"/>
              </a:buClr>
              <a:buSzPts val="2500"/>
              <a:buChar char="●"/>
            </a:pPr>
            <a:r>
              <a:rPr lang="en-US" sz="2500">
                <a:solidFill>
                  <a:schemeClr val="dk2"/>
                </a:solidFill>
              </a:rPr>
              <a:t>Large Community</a:t>
            </a:r>
            <a:endParaRPr sz="2500">
              <a:solidFill>
                <a:schemeClr val="dk2"/>
              </a:solidFill>
            </a:endParaRPr>
          </a:p>
        </p:txBody>
      </p:sp>
      <p:pic>
        <p:nvPicPr>
          <p:cNvPr id="585" name="Google Shape;585;g35fbfd681e3_2_67" title="49-Development-Environment-Comparisons.mp3">
            <a:hlinkClick r:id="rId4"/>
          </p:cNvPr>
          <p:cNvPicPr preferRelativeResize="0"/>
          <p:nvPr/>
        </p:nvPicPr>
        <p:blipFill>
          <a:blip r:embed="rId5">
            <a:alphaModFix/>
          </a:blip>
          <a:stretch>
            <a:fillRect/>
          </a:stretch>
        </p:blipFill>
        <p:spPr>
          <a:xfrm>
            <a:off x="85725" y="116603"/>
            <a:ext cx="457200" cy="4572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115" name="Shape 115"/>
        <p:cNvGrpSpPr/>
        <p:nvPr/>
      </p:nvGrpSpPr>
      <p:grpSpPr>
        <a:xfrm>
          <a:off x="0" y="0"/>
          <a:ext cx="0" cy="0"/>
          <a:chOff x="0" y="0"/>
          <a:chExt cx="0" cy="0"/>
        </a:xfrm>
      </p:grpSpPr>
      <p:sp>
        <p:nvSpPr>
          <p:cNvPr id="116" name="Google Shape;116;g35b7a0aaed5_0_0"/>
          <p:cNvSpPr/>
          <p:nvPr/>
        </p:nvSpPr>
        <p:spPr>
          <a:xfrm>
            <a:off x="14363828" y="638759"/>
            <a:ext cx="1679997" cy="249900"/>
          </a:xfrm>
          <a:custGeom>
            <a:rect b="b" l="l" r="r" t="t"/>
            <a:pathLst>
              <a:path extrusionOk="0" h="249900" w="1679997">
                <a:moveTo>
                  <a:pt x="0" y="0"/>
                </a:moveTo>
                <a:lnTo>
                  <a:pt x="1679997" y="0"/>
                </a:lnTo>
                <a:lnTo>
                  <a:pt x="1679997" y="249900"/>
                </a:lnTo>
                <a:lnTo>
                  <a:pt x="0" y="249900"/>
                </a:lnTo>
                <a:lnTo>
                  <a:pt x="0" y="0"/>
                </a:lnTo>
                <a:close/>
              </a:path>
            </a:pathLst>
          </a:custGeom>
          <a:blipFill rotWithShape="1">
            <a:blip r:embed="rId3">
              <a:alphaModFix/>
            </a:blip>
            <a:stretch>
              <a:fillRect b="0" l="0" r="0" t="0"/>
            </a:stretch>
          </a:blipFill>
          <a:ln>
            <a:noFill/>
          </a:ln>
        </p:spPr>
      </p:sp>
      <p:sp>
        <p:nvSpPr>
          <p:cNvPr id="117" name="Google Shape;117;g35b7a0aaed5_0_0"/>
          <p:cNvSpPr/>
          <p:nvPr/>
        </p:nvSpPr>
        <p:spPr>
          <a:xfrm>
            <a:off x="1024384" y="9529723"/>
            <a:ext cx="1679997" cy="249900"/>
          </a:xfrm>
          <a:custGeom>
            <a:rect b="b" l="l" r="r" t="t"/>
            <a:pathLst>
              <a:path extrusionOk="0" h="249900" w="1679997">
                <a:moveTo>
                  <a:pt x="0" y="0"/>
                </a:moveTo>
                <a:lnTo>
                  <a:pt x="1679997" y="0"/>
                </a:lnTo>
                <a:lnTo>
                  <a:pt x="1679997" y="249900"/>
                </a:lnTo>
                <a:lnTo>
                  <a:pt x="0" y="249900"/>
                </a:lnTo>
                <a:lnTo>
                  <a:pt x="0" y="0"/>
                </a:lnTo>
                <a:close/>
              </a:path>
            </a:pathLst>
          </a:custGeom>
          <a:blipFill rotWithShape="1">
            <a:blip r:embed="rId3">
              <a:alphaModFix/>
            </a:blip>
            <a:stretch>
              <a:fillRect b="0" l="0" r="0" t="0"/>
            </a:stretch>
          </a:blipFill>
          <a:ln>
            <a:noFill/>
          </a:ln>
        </p:spPr>
      </p:sp>
      <p:sp>
        <p:nvSpPr>
          <p:cNvPr id="118" name="Google Shape;118;g35b7a0aaed5_0_0"/>
          <p:cNvSpPr txBox="1"/>
          <p:nvPr/>
        </p:nvSpPr>
        <p:spPr>
          <a:xfrm>
            <a:off x="389384" y="255809"/>
            <a:ext cx="14072100" cy="1015800"/>
          </a:xfrm>
          <a:prstGeom prst="rect">
            <a:avLst/>
          </a:prstGeom>
          <a:noFill/>
          <a:ln>
            <a:noFill/>
          </a:ln>
        </p:spPr>
        <p:txBody>
          <a:bodyPr anchorCtr="0" anchor="t" bIns="0" lIns="0" spcFirstLastPara="1" rIns="0" wrap="square" tIns="0">
            <a:spAutoFit/>
          </a:bodyPr>
          <a:lstStyle/>
          <a:p>
            <a:pPr indent="0" lvl="0" marL="0" marR="0" rtl="0" algn="l">
              <a:lnSpc>
                <a:spcPct val="135742"/>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Goals</a:t>
            </a:r>
            <a:r>
              <a:rPr b="1" i="1" lang="en-US" sz="6600">
                <a:solidFill>
                  <a:srgbClr val="0F4662"/>
                </a:solidFill>
                <a:latin typeface="Cormorant Garamond"/>
                <a:ea typeface="Cormorant Garamond"/>
                <a:cs typeface="Cormorant Garamond"/>
                <a:sym typeface="Cormorant Garamond"/>
              </a:rPr>
              <a:t> and Objectives</a:t>
            </a:r>
            <a:endParaRPr b="1" i="1" sz="6399">
              <a:solidFill>
                <a:srgbClr val="0F4662"/>
              </a:solidFill>
              <a:latin typeface="Cormorant Garamond"/>
              <a:ea typeface="Cormorant Garamond"/>
              <a:cs typeface="Cormorant Garamond"/>
              <a:sym typeface="Cormorant Garamond"/>
            </a:endParaRPr>
          </a:p>
        </p:txBody>
      </p:sp>
      <p:sp>
        <p:nvSpPr>
          <p:cNvPr id="119" name="Google Shape;119;g35b7a0aaed5_0_0"/>
          <p:cNvSpPr/>
          <p:nvPr/>
        </p:nvSpPr>
        <p:spPr>
          <a:xfrm>
            <a:off x="868680" y="1874520"/>
            <a:ext cx="3911439" cy="7367124"/>
          </a:xfrm>
          <a:custGeom>
            <a:rect b="b" l="l" r="r" t="t"/>
            <a:pathLst>
              <a:path extrusionOk="0" h="1692619" w="1418473">
                <a:moveTo>
                  <a:pt x="73311" y="0"/>
                </a:moveTo>
                <a:lnTo>
                  <a:pt x="1345161" y="0"/>
                </a:lnTo>
                <a:cubicBezTo>
                  <a:pt x="1364605" y="0"/>
                  <a:pt x="1383252" y="7724"/>
                  <a:pt x="1397000" y="21472"/>
                </a:cubicBezTo>
                <a:cubicBezTo>
                  <a:pt x="1410749" y="35221"/>
                  <a:pt x="1418473" y="53868"/>
                  <a:pt x="1418473" y="73311"/>
                </a:cubicBezTo>
                <a:lnTo>
                  <a:pt x="1418473" y="1619308"/>
                </a:lnTo>
                <a:cubicBezTo>
                  <a:pt x="1418473" y="1638751"/>
                  <a:pt x="1410749" y="1657398"/>
                  <a:pt x="1397000" y="1671147"/>
                </a:cubicBezTo>
                <a:cubicBezTo>
                  <a:pt x="1383252" y="1684896"/>
                  <a:pt x="1364605" y="1692619"/>
                  <a:pt x="1345161" y="1692619"/>
                </a:cubicBezTo>
                <a:lnTo>
                  <a:pt x="73311" y="1692619"/>
                </a:lnTo>
                <a:cubicBezTo>
                  <a:pt x="32823" y="1692619"/>
                  <a:pt x="0" y="1659797"/>
                  <a:pt x="0" y="1619308"/>
                </a:cubicBezTo>
                <a:lnTo>
                  <a:pt x="0" y="73311"/>
                </a:lnTo>
                <a:cubicBezTo>
                  <a:pt x="0" y="53868"/>
                  <a:pt x="7724" y="35221"/>
                  <a:pt x="21472" y="21472"/>
                </a:cubicBezTo>
                <a:cubicBezTo>
                  <a:pt x="35221" y="7724"/>
                  <a:pt x="53868" y="0"/>
                  <a:pt x="73311" y="0"/>
                </a:cubicBezTo>
                <a:close/>
              </a:path>
            </a:pathLst>
          </a:custGeom>
          <a:solidFill>
            <a:srgbClr val="DBE5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35b7a0aaed5_0_0"/>
          <p:cNvSpPr/>
          <p:nvPr/>
        </p:nvSpPr>
        <p:spPr>
          <a:xfrm>
            <a:off x="5029200" y="1966700"/>
            <a:ext cx="3914985" cy="7367124"/>
          </a:xfrm>
          <a:custGeom>
            <a:rect b="b" l="l" r="r" t="t"/>
            <a:pathLst>
              <a:path extrusionOk="0" h="1692619" w="1418473">
                <a:moveTo>
                  <a:pt x="73311" y="0"/>
                </a:moveTo>
                <a:lnTo>
                  <a:pt x="1345161" y="0"/>
                </a:lnTo>
                <a:cubicBezTo>
                  <a:pt x="1364605" y="0"/>
                  <a:pt x="1383252" y="7724"/>
                  <a:pt x="1397000" y="21472"/>
                </a:cubicBezTo>
                <a:cubicBezTo>
                  <a:pt x="1410749" y="35221"/>
                  <a:pt x="1418473" y="53868"/>
                  <a:pt x="1418473" y="73311"/>
                </a:cubicBezTo>
                <a:lnTo>
                  <a:pt x="1418473" y="1619308"/>
                </a:lnTo>
                <a:cubicBezTo>
                  <a:pt x="1418473" y="1638751"/>
                  <a:pt x="1410749" y="1657398"/>
                  <a:pt x="1397000" y="1671147"/>
                </a:cubicBezTo>
                <a:cubicBezTo>
                  <a:pt x="1383252" y="1684896"/>
                  <a:pt x="1364605" y="1692619"/>
                  <a:pt x="1345161" y="1692619"/>
                </a:cubicBezTo>
                <a:lnTo>
                  <a:pt x="73311" y="1692619"/>
                </a:lnTo>
                <a:cubicBezTo>
                  <a:pt x="32823" y="1692619"/>
                  <a:pt x="0" y="1659797"/>
                  <a:pt x="0" y="1619308"/>
                </a:cubicBezTo>
                <a:lnTo>
                  <a:pt x="0" y="73311"/>
                </a:lnTo>
                <a:cubicBezTo>
                  <a:pt x="0" y="53868"/>
                  <a:pt x="7724" y="35221"/>
                  <a:pt x="21472" y="21472"/>
                </a:cubicBezTo>
                <a:cubicBezTo>
                  <a:pt x="35221" y="7724"/>
                  <a:pt x="53868" y="0"/>
                  <a:pt x="73311" y="0"/>
                </a:cubicBezTo>
                <a:close/>
              </a:path>
            </a:pathLst>
          </a:custGeom>
          <a:solidFill>
            <a:srgbClr val="F8F7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35b7a0aaed5_0_0"/>
          <p:cNvSpPr/>
          <p:nvPr/>
        </p:nvSpPr>
        <p:spPr>
          <a:xfrm>
            <a:off x="9182373" y="1966700"/>
            <a:ext cx="3914985" cy="7367124"/>
          </a:xfrm>
          <a:custGeom>
            <a:rect b="b" l="l" r="r" t="t"/>
            <a:pathLst>
              <a:path extrusionOk="0" h="1692619" w="1418473">
                <a:moveTo>
                  <a:pt x="73311" y="0"/>
                </a:moveTo>
                <a:lnTo>
                  <a:pt x="1345161" y="0"/>
                </a:lnTo>
                <a:cubicBezTo>
                  <a:pt x="1364605" y="0"/>
                  <a:pt x="1383252" y="7724"/>
                  <a:pt x="1397000" y="21472"/>
                </a:cubicBezTo>
                <a:cubicBezTo>
                  <a:pt x="1410749" y="35221"/>
                  <a:pt x="1418473" y="53868"/>
                  <a:pt x="1418473" y="73311"/>
                </a:cubicBezTo>
                <a:lnTo>
                  <a:pt x="1418473" y="1619308"/>
                </a:lnTo>
                <a:cubicBezTo>
                  <a:pt x="1418473" y="1638751"/>
                  <a:pt x="1410749" y="1657398"/>
                  <a:pt x="1397000" y="1671147"/>
                </a:cubicBezTo>
                <a:cubicBezTo>
                  <a:pt x="1383252" y="1684896"/>
                  <a:pt x="1364605" y="1692619"/>
                  <a:pt x="1345161" y="1692619"/>
                </a:cubicBezTo>
                <a:lnTo>
                  <a:pt x="73311" y="1692619"/>
                </a:lnTo>
                <a:cubicBezTo>
                  <a:pt x="32823" y="1692619"/>
                  <a:pt x="0" y="1659797"/>
                  <a:pt x="0" y="1619308"/>
                </a:cubicBezTo>
                <a:lnTo>
                  <a:pt x="0" y="73311"/>
                </a:lnTo>
                <a:cubicBezTo>
                  <a:pt x="0" y="53868"/>
                  <a:pt x="7724" y="35221"/>
                  <a:pt x="21472" y="21472"/>
                </a:cubicBezTo>
                <a:cubicBezTo>
                  <a:pt x="35221" y="7724"/>
                  <a:pt x="53868" y="0"/>
                  <a:pt x="73311" y="0"/>
                </a:cubicBezTo>
                <a:close/>
              </a:path>
            </a:pathLst>
          </a:custGeom>
          <a:solidFill>
            <a:srgbClr val="A9BEC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35b7a0aaed5_0_0"/>
          <p:cNvSpPr/>
          <p:nvPr/>
        </p:nvSpPr>
        <p:spPr>
          <a:xfrm>
            <a:off x="13248099" y="1966700"/>
            <a:ext cx="3911439" cy="7367124"/>
          </a:xfrm>
          <a:custGeom>
            <a:rect b="b" l="l" r="r" t="t"/>
            <a:pathLst>
              <a:path extrusionOk="0" h="1692619" w="1418473">
                <a:moveTo>
                  <a:pt x="73311" y="0"/>
                </a:moveTo>
                <a:lnTo>
                  <a:pt x="1345161" y="0"/>
                </a:lnTo>
                <a:cubicBezTo>
                  <a:pt x="1364605" y="0"/>
                  <a:pt x="1383252" y="7724"/>
                  <a:pt x="1397000" y="21472"/>
                </a:cubicBezTo>
                <a:cubicBezTo>
                  <a:pt x="1410749" y="35221"/>
                  <a:pt x="1418473" y="53868"/>
                  <a:pt x="1418473" y="73311"/>
                </a:cubicBezTo>
                <a:lnTo>
                  <a:pt x="1418473" y="1619308"/>
                </a:lnTo>
                <a:cubicBezTo>
                  <a:pt x="1418473" y="1638751"/>
                  <a:pt x="1410749" y="1657398"/>
                  <a:pt x="1397000" y="1671147"/>
                </a:cubicBezTo>
                <a:cubicBezTo>
                  <a:pt x="1383252" y="1684896"/>
                  <a:pt x="1364605" y="1692619"/>
                  <a:pt x="1345161" y="1692619"/>
                </a:cubicBezTo>
                <a:lnTo>
                  <a:pt x="73311" y="1692619"/>
                </a:lnTo>
                <a:cubicBezTo>
                  <a:pt x="32823" y="1692619"/>
                  <a:pt x="0" y="1659797"/>
                  <a:pt x="0" y="1619308"/>
                </a:cubicBezTo>
                <a:lnTo>
                  <a:pt x="0" y="73311"/>
                </a:lnTo>
                <a:cubicBezTo>
                  <a:pt x="0" y="53868"/>
                  <a:pt x="7724" y="35221"/>
                  <a:pt x="21472" y="21472"/>
                </a:cubicBezTo>
                <a:cubicBezTo>
                  <a:pt x="35221" y="7724"/>
                  <a:pt x="53868" y="0"/>
                  <a:pt x="73311" y="0"/>
                </a:cubicBezTo>
                <a:close/>
              </a:path>
            </a:pathLst>
          </a:custGeom>
          <a:solidFill>
            <a:srgbClr val="FFF2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35b7a0aaed5_0_0"/>
          <p:cNvSpPr txBox="1"/>
          <p:nvPr/>
        </p:nvSpPr>
        <p:spPr>
          <a:xfrm>
            <a:off x="1769700" y="2027300"/>
            <a:ext cx="1901400" cy="1493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300">
                <a:solidFill>
                  <a:schemeClr val="dk1"/>
                </a:solidFill>
                <a:latin typeface="Calibri"/>
                <a:ea typeface="Calibri"/>
                <a:cs typeface="Calibri"/>
                <a:sym typeface="Calibri"/>
              </a:rPr>
              <a:t> </a:t>
            </a:r>
            <a:r>
              <a:rPr lang="en-US" sz="3200">
                <a:solidFill>
                  <a:schemeClr val="dk1"/>
                </a:solidFill>
                <a:latin typeface="Calibri"/>
                <a:ea typeface="Calibri"/>
                <a:cs typeface="Calibri"/>
                <a:sym typeface="Calibri"/>
              </a:rPr>
              <a:t>Basic </a:t>
            </a:r>
            <a:endParaRPr sz="3200">
              <a:solidFill>
                <a:schemeClr val="dk1"/>
              </a:solidFill>
              <a:latin typeface="Calibri"/>
              <a:ea typeface="Calibri"/>
              <a:cs typeface="Calibri"/>
              <a:sym typeface="Calibri"/>
            </a:endParaRPr>
          </a:p>
          <a:p>
            <a:pPr indent="0" lvl="0" marL="0" rtl="0" algn="ctr">
              <a:spcBef>
                <a:spcPts val="0"/>
              </a:spcBef>
              <a:spcAft>
                <a:spcPts val="0"/>
              </a:spcAft>
              <a:buNone/>
            </a:pPr>
            <a:r>
              <a:rPr lang="en-US" sz="3200">
                <a:solidFill>
                  <a:schemeClr val="dk1"/>
                </a:solidFill>
                <a:latin typeface="Calibri"/>
                <a:ea typeface="Calibri"/>
                <a:cs typeface="Calibri"/>
                <a:sym typeface="Calibri"/>
              </a:rPr>
              <a:t>Goals</a:t>
            </a:r>
            <a:endParaRPr sz="3200">
              <a:solidFill>
                <a:schemeClr val="dk1"/>
              </a:solidFill>
              <a:latin typeface="Calibri"/>
              <a:ea typeface="Calibri"/>
              <a:cs typeface="Calibri"/>
              <a:sym typeface="Calibri"/>
            </a:endParaRPr>
          </a:p>
        </p:txBody>
      </p:sp>
      <p:sp>
        <p:nvSpPr>
          <p:cNvPr id="124" name="Google Shape;124;g35b7a0aaed5_0_0"/>
          <p:cNvSpPr txBox="1"/>
          <p:nvPr/>
        </p:nvSpPr>
        <p:spPr>
          <a:xfrm>
            <a:off x="5797675" y="2133350"/>
            <a:ext cx="2070900" cy="1493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libri"/>
                <a:ea typeface="Calibri"/>
                <a:cs typeface="Calibri"/>
                <a:sym typeface="Calibri"/>
              </a:rPr>
              <a:t>Advanced</a:t>
            </a:r>
            <a:endParaRPr sz="3200">
              <a:solidFill>
                <a:schemeClr val="dk1"/>
              </a:solidFill>
              <a:latin typeface="Calibri"/>
              <a:ea typeface="Calibri"/>
              <a:cs typeface="Calibri"/>
              <a:sym typeface="Calibri"/>
            </a:endParaRPr>
          </a:p>
          <a:p>
            <a:pPr indent="0" lvl="0" marL="0" rtl="0" algn="ctr">
              <a:spcBef>
                <a:spcPts val="0"/>
              </a:spcBef>
              <a:spcAft>
                <a:spcPts val="0"/>
              </a:spcAft>
              <a:buNone/>
            </a:pPr>
            <a:r>
              <a:rPr lang="en-US" sz="3200">
                <a:solidFill>
                  <a:schemeClr val="dk1"/>
                </a:solidFill>
                <a:latin typeface="Calibri"/>
                <a:ea typeface="Calibri"/>
                <a:cs typeface="Calibri"/>
                <a:sym typeface="Calibri"/>
              </a:rPr>
              <a:t>Goals</a:t>
            </a:r>
            <a:endParaRPr sz="3200">
              <a:solidFill>
                <a:schemeClr val="dk1"/>
              </a:solidFill>
              <a:latin typeface="Calibri"/>
              <a:ea typeface="Calibri"/>
              <a:cs typeface="Calibri"/>
              <a:sym typeface="Calibri"/>
            </a:endParaRPr>
          </a:p>
        </p:txBody>
      </p:sp>
      <p:sp>
        <p:nvSpPr>
          <p:cNvPr id="125" name="Google Shape;125;g35b7a0aaed5_0_0"/>
          <p:cNvSpPr txBox="1"/>
          <p:nvPr/>
        </p:nvSpPr>
        <p:spPr>
          <a:xfrm>
            <a:off x="9995149" y="2229425"/>
            <a:ext cx="2202000" cy="1493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libri"/>
                <a:ea typeface="Calibri"/>
                <a:cs typeface="Calibri"/>
                <a:sym typeface="Calibri"/>
              </a:rPr>
              <a:t>Stretch</a:t>
            </a:r>
            <a:endParaRPr sz="3200">
              <a:solidFill>
                <a:schemeClr val="dk1"/>
              </a:solidFill>
              <a:latin typeface="Calibri"/>
              <a:ea typeface="Calibri"/>
              <a:cs typeface="Calibri"/>
              <a:sym typeface="Calibri"/>
            </a:endParaRPr>
          </a:p>
          <a:p>
            <a:pPr indent="0" lvl="0" marL="0" rtl="0" algn="ctr">
              <a:spcBef>
                <a:spcPts val="0"/>
              </a:spcBef>
              <a:spcAft>
                <a:spcPts val="0"/>
              </a:spcAft>
              <a:buNone/>
            </a:pPr>
            <a:r>
              <a:rPr lang="en-US" sz="3200">
                <a:solidFill>
                  <a:schemeClr val="dk1"/>
                </a:solidFill>
                <a:latin typeface="Calibri"/>
                <a:ea typeface="Calibri"/>
                <a:cs typeface="Calibri"/>
                <a:sym typeface="Calibri"/>
              </a:rPr>
              <a:t>Goals</a:t>
            </a:r>
            <a:endParaRPr sz="3200">
              <a:solidFill>
                <a:schemeClr val="dk1"/>
              </a:solidFill>
              <a:latin typeface="Calibri"/>
              <a:ea typeface="Calibri"/>
              <a:cs typeface="Calibri"/>
              <a:sym typeface="Calibri"/>
            </a:endParaRPr>
          </a:p>
        </p:txBody>
      </p:sp>
      <p:sp>
        <p:nvSpPr>
          <p:cNvPr id="126" name="Google Shape;126;g35b7a0aaed5_0_0"/>
          <p:cNvSpPr txBox="1"/>
          <p:nvPr/>
        </p:nvSpPr>
        <p:spPr>
          <a:xfrm>
            <a:off x="14102825" y="2229425"/>
            <a:ext cx="2202000" cy="1493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200">
                <a:solidFill>
                  <a:schemeClr val="dk1"/>
                </a:solidFill>
                <a:latin typeface="Calibri"/>
                <a:ea typeface="Calibri"/>
                <a:cs typeface="Calibri"/>
                <a:sym typeface="Calibri"/>
              </a:rPr>
              <a:t>SMART</a:t>
            </a:r>
            <a:endParaRPr sz="3200">
              <a:solidFill>
                <a:schemeClr val="dk1"/>
              </a:solidFill>
              <a:latin typeface="Calibri"/>
              <a:ea typeface="Calibri"/>
              <a:cs typeface="Calibri"/>
              <a:sym typeface="Calibri"/>
            </a:endParaRPr>
          </a:p>
          <a:p>
            <a:pPr indent="0" lvl="0" marL="0" rtl="0" algn="ctr">
              <a:spcBef>
                <a:spcPts val="0"/>
              </a:spcBef>
              <a:spcAft>
                <a:spcPts val="0"/>
              </a:spcAft>
              <a:buNone/>
            </a:pPr>
            <a:r>
              <a:rPr lang="en-US" sz="3200">
                <a:solidFill>
                  <a:schemeClr val="dk1"/>
                </a:solidFill>
                <a:latin typeface="Calibri"/>
                <a:ea typeface="Calibri"/>
                <a:cs typeface="Calibri"/>
                <a:sym typeface="Calibri"/>
              </a:rPr>
              <a:t>Objectives</a:t>
            </a:r>
            <a:endParaRPr sz="3200">
              <a:solidFill>
                <a:schemeClr val="dk1"/>
              </a:solidFill>
              <a:latin typeface="Calibri"/>
              <a:ea typeface="Calibri"/>
              <a:cs typeface="Calibri"/>
              <a:sym typeface="Calibri"/>
            </a:endParaRPr>
          </a:p>
        </p:txBody>
      </p:sp>
      <p:sp>
        <p:nvSpPr>
          <p:cNvPr id="127" name="Google Shape;127;g35b7a0aaed5_0_0"/>
          <p:cNvSpPr txBox="1"/>
          <p:nvPr/>
        </p:nvSpPr>
        <p:spPr>
          <a:xfrm>
            <a:off x="1124712" y="3723225"/>
            <a:ext cx="3191400" cy="5194500"/>
          </a:xfrm>
          <a:prstGeom prst="rect">
            <a:avLst/>
          </a:prstGeom>
          <a:noFill/>
          <a:ln>
            <a:noFill/>
          </a:ln>
        </p:spPr>
        <p:txBody>
          <a:bodyPr anchorCtr="0" anchor="t" bIns="91425" lIns="91425" spcFirstLastPara="1" rIns="91425" wrap="square" tIns="91425">
            <a:normAutofit/>
          </a:bodyPr>
          <a:lstStyle/>
          <a:p>
            <a:pPr indent="-381000" lvl="0" marL="457200" rtl="0" algn="l">
              <a:spcBef>
                <a:spcPts val="0"/>
              </a:spcBef>
              <a:spcAft>
                <a:spcPts val="0"/>
              </a:spcAft>
              <a:buClr>
                <a:srgbClr val="295A73"/>
              </a:buClr>
              <a:buSzPts val="2400"/>
              <a:buChar char="•"/>
            </a:pPr>
            <a:r>
              <a:rPr lang="en-US" sz="2400">
                <a:solidFill>
                  <a:srgbClr val="456F84"/>
                </a:solidFill>
              </a:rPr>
              <a:t>Detect nearby obstacles in real time using proximity sensors.</a:t>
            </a:r>
            <a:br>
              <a:rPr lang="en-US" sz="2400">
                <a:solidFill>
                  <a:srgbClr val="295A73"/>
                </a:solidFill>
                <a:latin typeface="Calibri"/>
                <a:ea typeface="Calibri"/>
                <a:cs typeface="Calibri"/>
                <a:sym typeface="Calibri"/>
              </a:rPr>
            </a:br>
            <a:endParaRPr sz="2400">
              <a:solidFill>
                <a:srgbClr val="295A73"/>
              </a:solidFill>
              <a:latin typeface="Calibri"/>
              <a:ea typeface="Calibri"/>
              <a:cs typeface="Calibri"/>
              <a:sym typeface="Calibri"/>
            </a:endParaRPr>
          </a:p>
          <a:p>
            <a:pPr indent="-381000" lvl="0" marL="457200" rtl="0" algn="l">
              <a:spcBef>
                <a:spcPts val="0"/>
              </a:spcBef>
              <a:spcAft>
                <a:spcPts val="0"/>
              </a:spcAft>
              <a:buClr>
                <a:srgbClr val="295A73"/>
              </a:buClr>
              <a:buSzPts val="2400"/>
              <a:buChar char="•"/>
            </a:pPr>
            <a:r>
              <a:rPr lang="en-US" sz="2400">
                <a:solidFill>
                  <a:srgbClr val="456F84"/>
                </a:solidFill>
              </a:rPr>
              <a:t>Provide accurate GPS-based navigation assistance.</a:t>
            </a:r>
            <a:br>
              <a:rPr lang="en-US" sz="2400">
                <a:solidFill>
                  <a:srgbClr val="295A73"/>
                </a:solidFill>
                <a:latin typeface="Calibri"/>
                <a:ea typeface="Calibri"/>
                <a:cs typeface="Calibri"/>
                <a:sym typeface="Calibri"/>
              </a:rPr>
            </a:br>
            <a:endParaRPr sz="2400">
              <a:solidFill>
                <a:srgbClr val="295A73"/>
              </a:solidFill>
              <a:latin typeface="Calibri"/>
              <a:ea typeface="Calibri"/>
              <a:cs typeface="Calibri"/>
              <a:sym typeface="Calibri"/>
            </a:endParaRPr>
          </a:p>
          <a:p>
            <a:pPr indent="-393700" lvl="0" marL="457200" rtl="0" algn="l">
              <a:spcBef>
                <a:spcPts val="0"/>
              </a:spcBef>
              <a:spcAft>
                <a:spcPts val="0"/>
              </a:spcAft>
              <a:buClr>
                <a:srgbClr val="295A73"/>
              </a:buClr>
              <a:buSzPts val="2600"/>
              <a:buChar char="•"/>
            </a:pPr>
            <a:r>
              <a:rPr lang="en-US" sz="2400">
                <a:solidFill>
                  <a:srgbClr val="456F84"/>
                </a:solidFill>
              </a:rPr>
              <a:t>Ensure the cane is lightweight for ergonomic use.</a:t>
            </a:r>
            <a:endParaRPr sz="3400">
              <a:solidFill>
                <a:schemeClr val="dk1"/>
              </a:solidFill>
              <a:latin typeface="Calibri"/>
              <a:ea typeface="Calibri"/>
              <a:cs typeface="Calibri"/>
              <a:sym typeface="Calibri"/>
            </a:endParaRPr>
          </a:p>
        </p:txBody>
      </p:sp>
      <p:sp>
        <p:nvSpPr>
          <p:cNvPr id="128" name="Google Shape;128;g35b7a0aaed5_0_0"/>
          <p:cNvSpPr txBox="1"/>
          <p:nvPr/>
        </p:nvSpPr>
        <p:spPr>
          <a:xfrm>
            <a:off x="5340125" y="3723225"/>
            <a:ext cx="3191400" cy="5193900"/>
          </a:xfrm>
          <a:prstGeom prst="rect">
            <a:avLst/>
          </a:prstGeom>
          <a:noFill/>
          <a:ln>
            <a:noFill/>
          </a:ln>
        </p:spPr>
        <p:txBody>
          <a:bodyPr anchorCtr="0" anchor="t" bIns="91425" lIns="91425" spcFirstLastPara="1" rIns="91425" wrap="square" tIns="91425">
            <a:normAutofit/>
          </a:bodyPr>
          <a:lstStyle/>
          <a:p>
            <a:pPr indent="-381000" lvl="0" marL="457200" rtl="0" algn="l">
              <a:spcBef>
                <a:spcPts val="0"/>
              </a:spcBef>
              <a:spcAft>
                <a:spcPts val="0"/>
              </a:spcAft>
              <a:buClr>
                <a:srgbClr val="295A73"/>
              </a:buClr>
              <a:buSzPts val="2400"/>
              <a:buChar char="•"/>
            </a:pPr>
            <a:r>
              <a:rPr lang="en-US" sz="2400">
                <a:solidFill>
                  <a:srgbClr val="295A73"/>
                </a:solidFill>
                <a:latin typeface="Calibri"/>
                <a:ea typeface="Calibri"/>
                <a:cs typeface="Calibri"/>
                <a:sym typeface="Calibri"/>
              </a:rPr>
              <a:t>Dynamically recalculate the route if the user goes off track.</a:t>
            </a:r>
            <a:br>
              <a:rPr lang="en-US" sz="2400">
                <a:solidFill>
                  <a:srgbClr val="295A73"/>
                </a:solidFill>
                <a:latin typeface="Calibri"/>
                <a:ea typeface="Calibri"/>
                <a:cs typeface="Calibri"/>
                <a:sym typeface="Calibri"/>
              </a:rPr>
            </a:br>
            <a:endParaRPr sz="2400">
              <a:solidFill>
                <a:srgbClr val="295A73"/>
              </a:solidFill>
              <a:latin typeface="Calibri"/>
              <a:ea typeface="Calibri"/>
              <a:cs typeface="Calibri"/>
              <a:sym typeface="Calibri"/>
            </a:endParaRPr>
          </a:p>
          <a:p>
            <a:pPr indent="-381000" lvl="0" marL="457200" rtl="0" algn="l">
              <a:spcBef>
                <a:spcPts val="0"/>
              </a:spcBef>
              <a:spcAft>
                <a:spcPts val="0"/>
              </a:spcAft>
              <a:buClr>
                <a:srgbClr val="295A73"/>
              </a:buClr>
              <a:buSzPts val="2400"/>
              <a:buChar char="•"/>
            </a:pPr>
            <a:r>
              <a:rPr lang="en-US" sz="2400">
                <a:solidFill>
                  <a:srgbClr val="295A73"/>
                </a:solidFill>
                <a:latin typeface="Calibri"/>
                <a:ea typeface="Calibri"/>
                <a:cs typeface="Calibri"/>
                <a:sym typeface="Calibri"/>
              </a:rPr>
              <a:t>System Battery Status Feedback</a:t>
            </a:r>
            <a:br>
              <a:rPr lang="en-US" sz="2400">
                <a:solidFill>
                  <a:srgbClr val="295A73"/>
                </a:solidFill>
                <a:latin typeface="Calibri"/>
                <a:ea typeface="Calibri"/>
                <a:cs typeface="Calibri"/>
                <a:sym typeface="Calibri"/>
              </a:rPr>
            </a:br>
            <a:endParaRPr sz="2400">
              <a:solidFill>
                <a:srgbClr val="295A73"/>
              </a:solidFill>
              <a:latin typeface="Calibri"/>
              <a:ea typeface="Calibri"/>
              <a:cs typeface="Calibri"/>
              <a:sym typeface="Calibri"/>
            </a:endParaRPr>
          </a:p>
          <a:p>
            <a:pPr indent="-381000" lvl="0" marL="457200" rtl="0" algn="l">
              <a:spcBef>
                <a:spcPts val="0"/>
              </a:spcBef>
              <a:spcAft>
                <a:spcPts val="0"/>
              </a:spcAft>
              <a:buClr>
                <a:srgbClr val="295A73"/>
              </a:buClr>
              <a:buSzPts val="2400"/>
              <a:buChar char="•"/>
            </a:pPr>
            <a:r>
              <a:rPr lang="en-US" sz="2400">
                <a:solidFill>
                  <a:srgbClr val="295A73"/>
                </a:solidFill>
                <a:latin typeface="Calibri"/>
                <a:ea typeface="Calibri"/>
                <a:cs typeface="Calibri"/>
                <a:sym typeface="Calibri"/>
              </a:rPr>
              <a:t>Optimize power usage to ensure longer operation time.</a:t>
            </a:r>
            <a:endParaRPr sz="2400">
              <a:solidFill>
                <a:srgbClr val="295A73"/>
              </a:solidFill>
              <a:latin typeface="Calibri"/>
              <a:ea typeface="Calibri"/>
              <a:cs typeface="Calibri"/>
              <a:sym typeface="Calibri"/>
            </a:endParaRPr>
          </a:p>
        </p:txBody>
      </p:sp>
      <p:sp>
        <p:nvSpPr>
          <p:cNvPr id="129" name="Google Shape;129;g35b7a0aaed5_0_0"/>
          <p:cNvSpPr txBox="1"/>
          <p:nvPr/>
        </p:nvSpPr>
        <p:spPr>
          <a:xfrm>
            <a:off x="9500450" y="3657400"/>
            <a:ext cx="3191400" cy="5194500"/>
          </a:xfrm>
          <a:prstGeom prst="rect">
            <a:avLst/>
          </a:prstGeom>
          <a:noFill/>
          <a:ln>
            <a:noFill/>
          </a:ln>
        </p:spPr>
        <p:txBody>
          <a:bodyPr anchorCtr="0" anchor="t" bIns="91425" lIns="91425" spcFirstLastPara="1" rIns="91425" wrap="square" tIns="91425">
            <a:normAutofit lnSpcReduction="20000"/>
          </a:bodyPr>
          <a:lstStyle/>
          <a:p>
            <a:pPr indent="0" lvl="0" marL="0" rtl="0" algn="l">
              <a:spcBef>
                <a:spcPts val="0"/>
              </a:spcBef>
              <a:spcAft>
                <a:spcPts val="0"/>
              </a:spcAft>
              <a:buNone/>
            </a:pPr>
            <a:r>
              <a:t/>
            </a:r>
            <a:endParaRPr sz="2400">
              <a:solidFill>
                <a:srgbClr val="295A73"/>
              </a:solidFill>
            </a:endParaRPr>
          </a:p>
          <a:p>
            <a:pPr indent="-381000" lvl="0" marL="457200" rtl="0" algn="l">
              <a:spcBef>
                <a:spcPts val="0"/>
              </a:spcBef>
              <a:spcAft>
                <a:spcPts val="0"/>
              </a:spcAft>
              <a:buClr>
                <a:srgbClr val="295A73"/>
              </a:buClr>
              <a:buSzPts val="2400"/>
              <a:buFont typeface="Calibri"/>
              <a:buChar char="•"/>
            </a:pPr>
            <a:r>
              <a:rPr lang="en-US" sz="2400">
                <a:solidFill>
                  <a:srgbClr val="295A73"/>
                </a:solidFill>
                <a:latin typeface="Calibri"/>
                <a:ea typeface="Calibri"/>
                <a:cs typeface="Calibri"/>
                <a:sym typeface="Calibri"/>
              </a:rPr>
              <a:t>Integrate AI-powered object recognition for better environment</a:t>
            </a:r>
            <a:endParaRPr sz="2400">
              <a:solidFill>
                <a:srgbClr val="295A73"/>
              </a:solidFill>
              <a:latin typeface="Calibri"/>
              <a:ea typeface="Calibri"/>
              <a:cs typeface="Calibri"/>
              <a:sym typeface="Calibri"/>
            </a:endParaRPr>
          </a:p>
          <a:p>
            <a:pPr indent="0" lvl="0" marL="457200" rtl="0" algn="l">
              <a:spcBef>
                <a:spcPts val="0"/>
              </a:spcBef>
              <a:spcAft>
                <a:spcPts val="0"/>
              </a:spcAft>
              <a:buNone/>
            </a:pPr>
            <a:r>
              <a:rPr lang="en-US" sz="2400">
                <a:solidFill>
                  <a:srgbClr val="295A73"/>
                </a:solidFill>
                <a:latin typeface="Calibri"/>
                <a:ea typeface="Calibri"/>
                <a:cs typeface="Calibri"/>
                <a:sym typeface="Calibri"/>
              </a:rPr>
              <a:t>awareness.</a:t>
            </a:r>
            <a:endParaRPr sz="2400">
              <a:solidFill>
                <a:srgbClr val="295A73"/>
              </a:solidFill>
              <a:latin typeface="Calibri"/>
              <a:ea typeface="Calibri"/>
              <a:cs typeface="Calibri"/>
              <a:sym typeface="Calibri"/>
            </a:endParaRPr>
          </a:p>
          <a:p>
            <a:pPr indent="0" lvl="0" marL="457200" rtl="0" algn="l">
              <a:spcBef>
                <a:spcPts val="0"/>
              </a:spcBef>
              <a:spcAft>
                <a:spcPts val="0"/>
              </a:spcAft>
              <a:buNone/>
            </a:pPr>
            <a:r>
              <a:t/>
            </a:r>
            <a:endParaRPr sz="2400">
              <a:solidFill>
                <a:srgbClr val="295A73"/>
              </a:solidFill>
              <a:latin typeface="Calibri"/>
              <a:ea typeface="Calibri"/>
              <a:cs typeface="Calibri"/>
              <a:sym typeface="Calibri"/>
            </a:endParaRPr>
          </a:p>
          <a:p>
            <a:pPr indent="-381000" lvl="0" marL="457200" rtl="0" algn="l">
              <a:spcBef>
                <a:spcPts val="0"/>
              </a:spcBef>
              <a:spcAft>
                <a:spcPts val="0"/>
              </a:spcAft>
              <a:buClr>
                <a:srgbClr val="295A73"/>
              </a:buClr>
              <a:buSzPts val="2400"/>
              <a:buFont typeface="Calibri"/>
              <a:buChar char="•"/>
            </a:pPr>
            <a:r>
              <a:rPr lang="en-US" sz="2400">
                <a:solidFill>
                  <a:srgbClr val="295A73"/>
                </a:solidFill>
                <a:latin typeface="Calibri"/>
                <a:ea typeface="Calibri"/>
                <a:cs typeface="Calibri"/>
                <a:sym typeface="Calibri"/>
              </a:rPr>
              <a:t>Add an emergency</a:t>
            </a:r>
            <a:endParaRPr sz="2400">
              <a:solidFill>
                <a:srgbClr val="295A73"/>
              </a:solidFill>
              <a:latin typeface="Calibri"/>
              <a:ea typeface="Calibri"/>
              <a:cs typeface="Calibri"/>
              <a:sym typeface="Calibri"/>
            </a:endParaRPr>
          </a:p>
          <a:p>
            <a:pPr indent="0" lvl="0" marL="457200" rtl="0" algn="l">
              <a:spcBef>
                <a:spcPts val="0"/>
              </a:spcBef>
              <a:spcAft>
                <a:spcPts val="0"/>
              </a:spcAft>
              <a:buNone/>
            </a:pPr>
            <a:r>
              <a:rPr lang="en-US" sz="2400">
                <a:solidFill>
                  <a:srgbClr val="295A73"/>
                </a:solidFill>
                <a:latin typeface="Calibri"/>
                <a:ea typeface="Calibri"/>
                <a:cs typeface="Calibri"/>
                <a:sym typeface="Calibri"/>
              </a:rPr>
              <a:t>SOS button for location sharing in critical situations.</a:t>
            </a:r>
            <a:endParaRPr sz="2400">
              <a:solidFill>
                <a:srgbClr val="295A73"/>
              </a:solidFill>
              <a:latin typeface="Calibri"/>
              <a:ea typeface="Calibri"/>
              <a:cs typeface="Calibri"/>
              <a:sym typeface="Calibri"/>
            </a:endParaRPr>
          </a:p>
          <a:p>
            <a:pPr indent="0" lvl="0" marL="457200" rtl="0" algn="l">
              <a:spcBef>
                <a:spcPts val="0"/>
              </a:spcBef>
              <a:spcAft>
                <a:spcPts val="0"/>
              </a:spcAft>
              <a:buNone/>
            </a:pPr>
            <a:r>
              <a:t/>
            </a:r>
            <a:endParaRPr sz="2400">
              <a:solidFill>
                <a:srgbClr val="295A73"/>
              </a:solidFill>
              <a:latin typeface="Calibri"/>
              <a:ea typeface="Calibri"/>
              <a:cs typeface="Calibri"/>
              <a:sym typeface="Calibri"/>
            </a:endParaRPr>
          </a:p>
          <a:p>
            <a:pPr indent="-381000" lvl="0" marL="457200" rtl="0" algn="l">
              <a:spcBef>
                <a:spcPts val="0"/>
              </a:spcBef>
              <a:spcAft>
                <a:spcPts val="0"/>
              </a:spcAft>
              <a:buClr>
                <a:srgbClr val="295A73"/>
              </a:buClr>
              <a:buSzPts val="2400"/>
              <a:buFont typeface="Calibri"/>
              <a:buChar char="•"/>
            </a:pPr>
            <a:r>
              <a:rPr lang="en-US" sz="2400">
                <a:solidFill>
                  <a:srgbClr val="295A73"/>
                </a:solidFill>
                <a:latin typeface="Calibri"/>
                <a:ea typeface="Calibri"/>
                <a:cs typeface="Calibri"/>
                <a:sym typeface="Calibri"/>
              </a:rPr>
              <a:t>Develop mobile app for route planning and remote settings.</a:t>
            </a:r>
            <a:endParaRPr sz="2000">
              <a:solidFill>
                <a:schemeClr val="dk1"/>
              </a:solidFill>
              <a:latin typeface="Calibri"/>
              <a:ea typeface="Calibri"/>
              <a:cs typeface="Calibri"/>
              <a:sym typeface="Calibri"/>
            </a:endParaRPr>
          </a:p>
          <a:p>
            <a:pPr indent="0" lvl="0" marL="457200" rtl="0" algn="l">
              <a:spcBef>
                <a:spcPts val="0"/>
              </a:spcBef>
              <a:spcAft>
                <a:spcPts val="0"/>
              </a:spcAft>
              <a:buNone/>
            </a:pPr>
            <a:r>
              <a:t/>
            </a:r>
            <a:endParaRPr sz="2000">
              <a:solidFill>
                <a:srgbClr val="295A73"/>
              </a:solidFill>
              <a:latin typeface="Calibri"/>
              <a:ea typeface="Calibri"/>
              <a:cs typeface="Calibri"/>
              <a:sym typeface="Calibri"/>
            </a:endParaRPr>
          </a:p>
        </p:txBody>
      </p:sp>
      <p:sp>
        <p:nvSpPr>
          <p:cNvPr id="130" name="Google Shape;130;g35b7a0aaed5_0_0"/>
          <p:cNvSpPr txBox="1"/>
          <p:nvPr/>
        </p:nvSpPr>
        <p:spPr>
          <a:xfrm>
            <a:off x="13660775" y="3521000"/>
            <a:ext cx="3191400" cy="5972100"/>
          </a:xfrm>
          <a:prstGeom prst="rect">
            <a:avLst/>
          </a:prstGeom>
          <a:noFill/>
          <a:ln>
            <a:noFill/>
          </a:ln>
        </p:spPr>
        <p:txBody>
          <a:bodyPr anchorCtr="0" anchor="t" bIns="731500" lIns="91425" spcFirstLastPara="1" rIns="91425" wrap="square" tIns="91425">
            <a:spAutoFit/>
          </a:bodyPr>
          <a:lstStyle/>
          <a:p>
            <a:pPr indent="0" lvl="0" marL="0" rtl="0" algn="l">
              <a:spcBef>
                <a:spcPts val="0"/>
              </a:spcBef>
              <a:spcAft>
                <a:spcPts val="0"/>
              </a:spcAft>
              <a:buNone/>
            </a:pPr>
            <a:r>
              <a:t/>
            </a:r>
            <a:endParaRPr sz="2400">
              <a:solidFill>
                <a:srgbClr val="295A73"/>
              </a:solidFill>
            </a:endParaRPr>
          </a:p>
          <a:p>
            <a:pPr indent="-152400" lvl="0" marL="274320" rtl="0" algn="l">
              <a:spcBef>
                <a:spcPts val="0"/>
              </a:spcBef>
              <a:spcAft>
                <a:spcPts val="0"/>
              </a:spcAft>
              <a:buClr>
                <a:srgbClr val="295A73"/>
              </a:buClr>
              <a:buSzPts val="2400"/>
              <a:buChar char="•"/>
            </a:pPr>
            <a:r>
              <a:rPr lang="en-US" sz="2400">
                <a:solidFill>
                  <a:srgbClr val="295A73"/>
                </a:solidFill>
              </a:rPr>
              <a:t> </a:t>
            </a:r>
            <a:r>
              <a:rPr lang="en-US" sz="2400">
                <a:solidFill>
                  <a:srgbClr val="295A73"/>
                </a:solidFill>
              </a:rPr>
              <a:t>Achieve ≥ 85% obstacle detection accuracy.</a:t>
            </a:r>
            <a:endParaRPr sz="2400">
              <a:solidFill>
                <a:srgbClr val="295A73"/>
              </a:solidFill>
              <a:latin typeface="Calibri"/>
              <a:ea typeface="Calibri"/>
              <a:cs typeface="Calibri"/>
              <a:sym typeface="Calibri"/>
            </a:endParaRPr>
          </a:p>
          <a:p>
            <a:pPr indent="0" lvl="0" marL="274320" rtl="0" algn="l">
              <a:spcBef>
                <a:spcPts val="0"/>
              </a:spcBef>
              <a:spcAft>
                <a:spcPts val="0"/>
              </a:spcAft>
              <a:buNone/>
            </a:pPr>
            <a:r>
              <a:t/>
            </a:r>
            <a:endParaRPr sz="2400">
              <a:solidFill>
                <a:srgbClr val="295A73"/>
              </a:solidFill>
              <a:latin typeface="Calibri"/>
              <a:ea typeface="Calibri"/>
              <a:cs typeface="Calibri"/>
              <a:sym typeface="Calibri"/>
            </a:endParaRPr>
          </a:p>
          <a:p>
            <a:pPr indent="0" lvl="0" marL="274320" rtl="0" algn="l">
              <a:spcBef>
                <a:spcPts val="0"/>
              </a:spcBef>
              <a:spcAft>
                <a:spcPts val="0"/>
              </a:spcAft>
              <a:buNone/>
            </a:pPr>
            <a:r>
              <a:t/>
            </a:r>
            <a:endParaRPr sz="2400">
              <a:solidFill>
                <a:srgbClr val="295A73"/>
              </a:solidFill>
              <a:latin typeface="Calibri"/>
              <a:ea typeface="Calibri"/>
              <a:cs typeface="Calibri"/>
              <a:sym typeface="Calibri"/>
            </a:endParaRPr>
          </a:p>
          <a:p>
            <a:pPr indent="-152400" lvl="0" marL="274320" rtl="0" algn="l">
              <a:spcBef>
                <a:spcPts val="0"/>
              </a:spcBef>
              <a:spcAft>
                <a:spcPts val="0"/>
              </a:spcAft>
              <a:buClr>
                <a:srgbClr val="295A73"/>
              </a:buClr>
              <a:buSzPts val="2400"/>
              <a:buChar char="•"/>
            </a:pPr>
            <a:r>
              <a:rPr lang="en-US" sz="2400">
                <a:solidFill>
                  <a:srgbClr val="295A73"/>
                </a:solidFill>
              </a:rPr>
              <a:t> Keep power consumption ≤ 5W.</a:t>
            </a:r>
            <a:br>
              <a:rPr lang="en-US" sz="2200">
                <a:solidFill>
                  <a:schemeClr val="dk1"/>
                </a:solidFill>
              </a:rPr>
            </a:br>
            <a:endParaRPr sz="2200">
              <a:solidFill>
                <a:schemeClr val="dk1"/>
              </a:solidFill>
            </a:endParaRPr>
          </a:p>
          <a:p>
            <a:pPr indent="0" lvl="0" marL="457200" rtl="0" algn="l">
              <a:spcBef>
                <a:spcPts val="0"/>
              </a:spcBef>
              <a:spcAft>
                <a:spcPts val="0"/>
              </a:spcAft>
              <a:buNone/>
            </a:pPr>
            <a:r>
              <a:t/>
            </a:r>
            <a:endParaRPr sz="2200">
              <a:solidFill>
                <a:schemeClr val="dk1"/>
              </a:solidFill>
            </a:endParaRPr>
          </a:p>
          <a:p>
            <a:pPr indent="-165100" lvl="0" marL="274320" rtl="0" algn="l">
              <a:spcBef>
                <a:spcPts val="0"/>
              </a:spcBef>
              <a:spcAft>
                <a:spcPts val="0"/>
              </a:spcAft>
              <a:buClr>
                <a:srgbClr val="295A73"/>
              </a:buClr>
              <a:buSzPts val="2600"/>
              <a:buChar char="•"/>
            </a:pPr>
            <a:r>
              <a:rPr lang="en-US" sz="2400">
                <a:solidFill>
                  <a:srgbClr val="295A73"/>
                </a:solidFill>
              </a:rPr>
              <a:t>Implement a system for real-time GPS-based route guidance</a:t>
            </a:r>
            <a:endParaRPr sz="2400">
              <a:solidFill>
                <a:srgbClr val="295A73"/>
              </a:solidFill>
            </a:endParaRPr>
          </a:p>
        </p:txBody>
      </p:sp>
      <p:pic>
        <p:nvPicPr>
          <p:cNvPr id="131" name="Google Shape;131;g35b7a0aaed5_0_0" title="photo.jpeg"/>
          <p:cNvPicPr preferRelativeResize="0"/>
          <p:nvPr/>
        </p:nvPicPr>
        <p:blipFill rotWithShape="1">
          <a:blip r:embed="rId4">
            <a:alphaModFix/>
          </a:blip>
          <a:srcRect b="17414" l="7108" r="7763" t="7199"/>
          <a:stretch/>
        </p:blipFill>
        <p:spPr>
          <a:xfrm>
            <a:off x="16217025" y="0"/>
            <a:ext cx="2070976" cy="2478352"/>
          </a:xfrm>
          <a:prstGeom prst="rect">
            <a:avLst/>
          </a:prstGeom>
          <a:noFill/>
          <a:ln>
            <a:noFill/>
          </a:ln>
        </p:spPr>
      </p:pic>
      <p:sp>
        <p:nvSpPr>
          <p:cNvPr id="132" name="Google Shape;132;g35b7a0aaed5_0_0"/>
          <p:cNvSpPr txBox="1"/>
          <p:nvPr/>
        </p:nvSpPr>
        <p:spPr>
          <a:xfrm>
            <a:off x="1124700" y="2372300"/>
            <a:ext cx="1028400" cy="101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4100">
                <a:solidFill>
                  <a:schemeClr val="dk1"/>
                </a:solidFill>
                <a:latin typeface="Calibri"/>
                <a:ea typeface="Calibri"/>
                <a:cs typeface="Calibri"/>
                <a:sym typeface="Calibri"/>
              </a:rPr>
              <a:t> 🔧</a:t>
            </a:r>
            <a:endParaRPr sz="4100">
              <a:solidFill>
                <a:schemeClr val="dk1"/>
              </a:solidFill>
              <a:latin typeface="Calibri"/>
              <a:ea typeface="Calibri"/>
              <a:cs typeface="Calibri"/>
              <a:sym typeface="Calibri"/>
            </a:endParaRPr>
          </a:p>
        </p:txBody>
      </p:sp>
      <p:sp>
        <p:nvSpPr>
          <p:cNvPr id="133" name="Google Shape;133;g35b7a0aaed5_0_0"/>
          <p:cNvSpPr txBox="1"/>
          <p:nvPr/>
        </p:nvSpPr>
        <p:spPr>
          <a:xfrm>
            <a:off x="5029200" y="2266250"/>
            <a:ext cx="1337700" cy="101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4100">
                <a:solidFill>
                  <a:schemeClr val="dk1"/>
                </a:solidFill>
                <a:latin typeface="Calibri"/>
                <a:ea typeface="Calibri"/>
                <a:cs typeface="Calibri"/>
                <a:sym typeface="Calibri"/>
              </a:rPr>
              <a:t> 🚀 </a:t>
            </a:r>
            <a:endParaRPr sz="4300">
              <a:solidFill>
                <a:schemeClr val="dk1"/>
              </a:solidFill>
              <a:latin typeface="Calibri"/>
              <a:ea typeface="Calibri"/>
              <a:cs typeface="Calibri"/>
              <a:sym typeface="Calibri"/>
            </a:endParaRPr>
          </a:p>
        </p:txBody>
      </p:sp>
      <p:sp>
        <p:nvSpPr>
          <p:cNvPr id="134" name="Google Shape;134;g35b7a0aaed5_0_0"/>
          <p:cNvSpPr txBox="1"/>
          <p:nvPr/>
        </p:nvSpPr>
        <p:spPr>
          <a:xfrm>
            <a:off x="9429850" y="2372300"/>
            <a:ext cx="1028400" cy="101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4100">
                <a:solidFill>
                  <a:schemeClr val="dk1"/>
                </a:solidFill>
                <a:latin typeface="Calibri"/>
                <a:ea typeface="Calibri"/>
                <a:cs typeface="Calibri"/>
                <a:sym typeface="Calibri"/>
              </a:rPr>
              <a:t> 🛰️</a:t>
            </a:r>
            <a:endParaRPr sz="4100">
              <a:solidFill>
                <a:schemeClr val="dk1"/>
              </a:solidFill>
              <a:latin typeface="Calibri"/>
              <a:ea typeface="Calibri"/>
              <a:cs typeface="Calibri"/>
              <a:sym typeface="Calibri"/>
            </a:endParaRPr>
          </a:p>
        </p:txBody>
      </p:sp>
      <p:sp>
        <p:nvSpPr>
          <p:cNvPr id="135" name="Google Shape;135;g35b7a0aaed5_0_0"/>
          <p:cNvSpPr txBox="1"/>
          <p:nvPr/>
        </p:nvSpPr>
        <p:spPr>
          <a:xfrm>
            <a:off x="13335556" y="2478350"/>
            <a:ext cx="1028400" cy="80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4100">
                <a:solidFill>
                  <a:schemeClr val="dk1"/>
                </a:solidFill>
                <a:latin typeface="Calibri"/>
                <a:ea typeface="Calibri"/>
                <a:cs typeface="Calibri"/>
                <a:sym typeface="Calibri"/>
              </a:rPr>
              <a:t> 🎯</a:t>
            </a:r>
            <a:endParaRPr sz="4100">
              <a:solidFill>
                <a:schemeClr val="dk1"/>
              </a:solidFill>
              <a:latin typeface="Calibri"/>
              <a:ea typeface="Calibri"/>
              <a:cs typeface="Calibri"/>
              <a:sym typeface="Calibri"/>
            </a:endParaRPr>
          </a:p>
        </p:txBody>
      </p:sp>
      <p:pic>
        <p:nvPicPr>
          <p:cNvPr id="136" name="Google Shape;136;g35b7a0aaed5_0_0" title="Slide-5.mp3">
            <a:hlinkClick r:id="rId5"/>
          </p:cNvPr>
          <p:cNvPicPr preferRelativeResize="0"/>
          <p:nvPr/>
        </p:nvPicPr>
        <p:blipFill>
          <a:blip r:embed="rId6">
            <a:alphaModFix/>
          </a:blip>
          <a:stretch>
            <a:fillRect/>
          </a:stretch>
        </p:blipFill>
        <p:spPr>
          <a:xfrm>
            <a:off x="109143" y="133850"/>
            <a:ext cx="504900" cy="5049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589" name="Shape 589"/>
        <p:cNvGrpSpPr/>
        <p:nvPr/>
      </p:nvGrpSpPr>
      <p:grpSpPr>
        <a:xfrm>
          <a:off x="0" y="0"/>
          <a:ext cx="0" cy="0"/>
          <a:chOff x="0" y="0"/>
          <a:chExt cx="0" cy="0"/>
        </a:xfrm>
      </p:grpSpPr>
      <p:sp>
        <p:nvSpPr>
          <p:cNvPr id="590" name="Google Shape;590;g3707b890694_2_9"/>
          <p:cNvSpPr txBox="1"/>
          <p:nvPr/>
        </p:nvSpPr>
        <p:spPr>
          <a:xfrm>
            <a:off x="621375" y="644250"/>
            <a:ext cx="11419200" cy="6927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4500">
                <a:solidFill>
                  <a:srgbClr val="0F4662"/>
                </a:solidFill>
                <a:latin typeface="Cormorant Garamond"/>
                <a:ea typeface="Cormorant Garamond"/>
                <a:cs typeface="Cormorant Garamond"/>
                <a:sym typeface="Cormorant Garamond"/>
              </a:rPr>
              <a:t>Communication Protocols  </a:t>
            </a:r>
            <a:endParaRPr b="1" i="1" sz="4500">
              <a:solidFill>
                <a:srgbClr val="0F4662"/>
              </a:solidFill>
              <a:latin typeface="Cormorant Garamond"/>
              <a:ea typeface="Cormorant Garamond"/>
              <a:cs typeface="Cormorant Garamond"/>
              <a:sym typeface="Cormorant Garamond"/>
            </a:endParaRPr>
          </a:p>
        </p:txBody>
      </p:sp>
      <p:cxnSp>
        <p:nvCxnSpPr>
          <p:cNvPr id="591" name="Google Shape;591;g3707b890694_2_9"/>
          <p:cNvCxnSpPr/>
          <p:nvPr/>
        </p:nvCxnSpPr>
        <p:spPr>
          <a:xfrm>
            <a:off x="10892125" y="1014825"/>
            <a:ext cx="4653600" cy="0"/>
          </a:xfrm>
          <a:prstGeom prst="straightConnector1">
            <a:avLst/>
          </a:prstGeom>
          <a:noFill/>
          <a:ln cap="flat" cmpd="sng" w="76200">
            <a:solidFill>
              <a:srgbClr val="0F4662"/>
            </a:solidFill>
            <a:prstDash val="solid"/>
            <a:round/>
            <a:headEnd len="sm" w="sm" type="none"/>
            <a:tailEnd len="sm" w="sm" type="none"/>
          </a:ln>
        </p:spPr>
      </p:cxnSp>
      <p:sp>
        <p:nvSpPr>
          <p:cNvPr id="592" name="Google Shape;592;g3707b890694_2_9"/>
          <p:cNvSpPr txBox="1"/>
          <p:nvPr/>
        </p:nvSpPr>
        <p:spPr>
          <a:xfrm>
            <a:off x="263925" y="1334700"/>
            <a:ext cx="16862400" cy="7617600"/>
          </a:xfrm>
          <a:prstGeom prst="rect">
            <a:avLst/>
          </a:prstGeom>
          <a:noFill/>
          <a:ln>
            <a:noFill/>
          </a:ln>
        </p:spPr>
        <p:txBody>
          <a:bodyPr anchorCtr="0" anchor="t" bIns="91425" lIns="91425" spcFirstLastPara="1" rIns="91425" wrap="square" tIns="91425">
            <a:noAutofit/>
          </a:bodyPr>
          <a:lstStyle/>
          <a:p>
            <a:pPr indent="-368300" lvl="0" marL="457200" rtl="0" algn="l">
              <a:lnSpc>
                <a:spcPct val="170030"/>
              </a:lnSpc>
              <a:spcBef>
                <a:spcPts val="0"/>
              </a:spcBef>
              <a:spcAft>
                <a:spcPts val="0"/>
              </a:spcAft>
              <a:buClr>
                <a:srgbClr val="0F4662"/>
              </a:buClr>
              <a:buSzPts val="2200"/>
              <a:buFont typeface="Quicksand"/>
              <a:buChar char="●"/>
            </a:pPr>
            <a:r>
              <a:rPr lang="en-US" sz="2200">
                <a:solidFill>
                  <a:srgbClr val="0F4662"/>
                </a:solidFill>
                <a:latin typeface="Quicksand"/>
                <a:ea typeface="Quicksand"/>
                <a:cs typeface="Quicksand"/>
                <a:sym typeface="Quicksand"/>
              </a:rPr>
              <a:t>UART (Universal Asynchronous Receiver/Transmitter)</a:t>
            </a:r>
            <a:endParaRPr sz="2200">
              <a:solidFill>
                <a:srgbClr val="0F4662"/>
              </a:solidFill>
              <a:latin typeface="Quicksand"/>
              <a:ea typeface="Quicksand"/>
              <a:cs typeface="Quicksand"/>
              <a:sym typeface="Quicksand"/>
            </a:endParaRPr>
          </a:p>
          <a:p>
            <a:pPr indent="-368300" lvl="1" marL="914400" rtl="0" algn="l">
              <a:lnSpc>
                <a:spcPct val="170030"/>
              </a:lnSpc>
              <a:spcBef>
                <a:spcPts val="0"/>
              </a:spcBef>
              <a:spcAft>
                <a:spcPts val="0"/>
              </a:spcAft>
              <a:buClr>
                <a:srgbClr val="0F4662"/>
              </a:buClr>
              <a:buSzPts val="2200"/>
              <a:buFont typeface="Quicksand"/>
              <a:buChar char="○"/>
            </a:pPr>
            <a:r>
              <a:rPr lang="en-US" sz="2200">
                <a:solidFill>
                  <a:srgbClr val="0F4662"/>
                </a:solidFill>
                <a:latin typeface="Quicksand"/>
                <a:ea typeface="Quicksand"/>
                <a:cs typeface="Quicksand"/>
                <a:sym typeface="Quicksand"/>
              </a:rPr>
              <a:t>We use UART to communicate with the NEO-M9N GPS module, which continuously sends serial data such as </a:t>
            </a:r>
            <a:endParaRPr sz="2200">
              <a:solidFill>
                <a:srgbClr val="0F4662"/>
              </a:solidFill>
              <a:latin typeface="Quicksand"/>
              <a:ea typeface="Quicksand"/>
              <a:cs typeface="Quicksand"/>
              <a:sym typeface="Quicksand"/>
            </a:endParaRPr>
          </a:p>
          <a:p>
            <a:pPr indent="0" lvl="0" marL="914400" rtl="0" algn="l">
              <a:lnSpc>
                <a:spcPct val="170030"/>
              </a:lnSpc>
              <a:spcBef>
                <a:spcPts val="0"/>
              </a:spcBef>
              <a:spcAft>
                <a:spcPts val="0"/>
              </a:spcAft>
              <a:buNone/>
            </a:pPr>
            <a:r>
              <a:rPr lang="en-US" sz="2200">
                <a:solidFill>
                  <a:srgbClr val="0F4662"/>
                </a:solidFill>
                <a:latin typeface="Quicksand"/>
                <a:ea typeface="Quicksand"/>
                <a:cs typeface="Quicksand"/>
                <a:sym typeface="Quicksand"/>
              </a:rPr>
              <a:t>location, speed, and time. UART allows for reliable, point-to-point communication between the GPS and the ESP32.</a:t>
            </a:r>
            <a:endParaRPr sz="2200">
              <a:solidFill>
                <a:srgbClr val="0F4662"/>
              </a:solidFill>
              <a:latin typeface="Quicksand"/>
              <a:ea typeface="Quicksand"/>
              <a:cs typeface="Quicksand"/>
              <a:sym typeface="Quicksand"/>
            </a:endParaRPr>
          </a:p>
          <a:p>
            <a:pPr indent="-368300" lvl="0" marL="457200" rtl="0" algn="l">
              <a:lnSpc>
                <a:spcPct val="170030"/>
              </a:lnSpc>
              <a:spcBef>
                <a:spcPts val="0"/>
              </a:spcBef>
              <a:spcAft>
                <a:spcPts val="0"/>
              </a:spcAft>
              <a:buClr>
                <a:srgbClr val="0F4662"/>
              </a:buClr>
              <a:buSzPts val="2200"/>
              <a:buFont typeface="Quicksand"/>
              <a:buChar char="●"/>
            </a:pPr>
            <a:r>
              <a:rPr lang="en-US" sz="2200">
                <a:solidFill>
                  <a:srgbClr val="0F4662"/>
                </a:solidFill>
                <a:latin typeface="Quicksand"/>
                <a:ea typeface="Quicksand"/>
                <a:cs typeface="Quicksand"/>
                <a:sym typeface="Quicksand"/>
              </a:rPr>
              <a:t>I2C (Inter-Integrated Circuit)</a:t>
            </a:r>
            <a:endParaRPr sz="2200">
              <a:solidFill>
                <a:srgbClr val="0F4662"/>
              </a:solidFill>
              <a:latin typeface="Quicksand"/>
              <a:ea typeface="Quicksand"/>
              <a:cs typeface="Quicksand"/>
              <a:sym typeface="Quicksand"/>
            </a:endParaRPr>
          </a:p>
          <a:p>
            <a:pPr indent="-368300" lvl="1" marL="914400" rtl="0" algn="l">
              <a:lnSpc>
                <a:spcPct val="170030"/>
              </a:lnSpc>
              <a:spcBef>
                <a:spcPts val="0"/>
              </a:spcBef>
              <a:spcAft>
                <a:spcPts val="0"/>
              </a:spcAft>
              <a:buClr>
                <a:srgbClr val="0F4662"/>
              </a:buClr>
              <a:buSzPts val="2200"/>
              <a:buFont typeface="Quicksand"/>
              <a:buChar char="○"/>
            </a:pPr>
            <a:r>
              <a:rPr lang="en-US" sz="2200">
                <a:solidFill>
                  <a:srgbClr val="0F4662"/>
                </a:solidFill>
                <a:latin typeface="Quicksand"/>
                <a:ea typeface="Quicksand"/>
                <a:cs typeface="Quicksand"/>
                <a:sym typeface="Quicksand"/>
              </a:rPr>
              <a:t>The VL53L1X time-of-flight distance sensor is connected via I2C. two-wire protocol (SDA and SCL) well-suited for short-distance, multi-device communication.</a:t>
            </a:r>
            <a:endParaRPr sz="2200">
              <a:solidFill>
                <a:srgbClr val="0F4662"/>
              </a:solidFill>
              <a:latin typeface="Quicksand"/>
              <a:ea typeface="Quicksand"/>
              <a:cs typeface="Quicksand"/>
              <a:sym typeface="Quicksand"/>
            </a:endParaRPr>
          </a:p>
          <a:p>
            <a:pPr indent="-368300" lvl="0" marL="457200" rtl="0" algn="l">
              <a:lnSpc>
                <a:spcPct val="170030"/>
              </a:lnSpc>
              <a:spcBef>
                <a:spcPts val="0"/>
              </a:spcBef>
              <a:spcAft>
                <a:spcPts val="0"/>
              </a:spcAft>
              <a:buClr>
                <a:srgbClr val="0F4662"/>
              </a:buClr>
              <a:buSzPts val="2200"/>
              <a:buFont typeface="Quicksand"/>
              <a:buChar char="●"/>
            </a:pPr>
            <a:r>
              <a:rPr lang="en-US" sz="2200">
                <a:solidFill>
                  <a:srgbClr val="0F4662"/>
                </a:solidFill>
                <a:latin typeface="Quicksand"/>
                <a:ea typeface="Quicksand"/>
                <a:cs typeface="Quicksand"/>
                <a:sym typeface="Quicksand"/>
              </a:rPr>
              <a:t>SPI (Serial Peripheral Interface)</a:t>
            </a:r>
            <a:endParaRPr sz="2200">
              <a:solidFill>
                <a:srgbClr val="0F4662"/>
              </a:solidFill>
              <a:latin typeface="Quicksand"/>
              <a:ea typeface="Quicksand"/>
              <a:cs typeface="Quicksand"/>
              <a:sym typeface="Quicksand"/>
            </a:endParaRPr>
          </a:p>
          <a:p>
            <a:pPr indent="-368300" lvl="1" marL="914400" rtl="0" algn="l">
              <a:lnSpc>
                <a:spcPct val="170030"/>
              </a:lnSpc>
              <a:spcBef>
                <a:spcPts val="0"/>
              </a:spcBef>
              <a:spcAft>
                <a:spcPts val="0"/>
              </a:spcAft>
              <a:buClr>
                <a:srgbClr val="0F4662"/>
              </a:buClr>
              <a:buSzPts val="2200"/>
              <a:buFont typeface="Quicksand"/>
              <a:buChar char="○"/>
            </a:pPr>
            <a:r>
              <a:rPr lang="en-US" sz="2200">
                <a:solidFill>
                  <a:srgbClr val="0F4662"/>
                </a:solidFill>
                <a:latin typeface="Quicksand"/>
                <a:ea typeface="Quicksand"/>
                <a:cs typeface="Quicksand"/>
                <a:sym typeface="Quicksand"/>
              </a:rPr>
              <a:t>The SD card module communicates via SPI and is used to write and store microphone recordings and waypoint audio prompts for our navigation system</a:t>
            </a:r>
            <a:endParaRPr sz="2200">
              <a:solidFill>
                <a:srgbClr val="0F4662"/>
              </a:solidFill>
              <a:latin typeface="Quicksand"/>
              <a:ea typeface="Quicksand"/>
              <a:cs typeface="Quicksand"/>
              <a:sym typeface="Quicksand"/>
            </a:endParaRPr>
          </a:p>
          <a:p>
            <a:pPr indent="-368300" lvl="0" marL="457200" rtl="0" algn="l">
              <a:lnSpc>
                <a:spcPct val="170030"/>
              </a:lnSpc>
              <a:spcBef>
                <a:spcPts val="0"/>
              </a:spcBef>
              <a:spcAft>
                <a:spcPts val="0"/>
              </a:spcAft>
              <a:buClr>
                <a:srgbClr val="0F4662"/>
              </a:buClr>
              <a:buSzPts val="2200"/>
              <a:buFont typeface="Quicksand"/>
              <a:buChar char="●"/>
            </a:pPr>
            <a:r>
              <a:rPr lang="en-US" sz="2200">
                <a:solidFill>
                  <a:srgbClr val="0F4662"/>
                </a:solidFill>
                <a:latin typeface="Quicksand"/>
                <a:ea typeface="Quicksand"/>
                <a:cs typeface="Quicksand"/>
                <a:sym typeface="Quicksand"/>
              </a:rPr>
              <a:t>ADC (Analog-to-Digital Converter)</a:t>
            </a:r>
            <a:endParaRPr sz="2200">
              <a:solidFill>
                <a:srgbClr val="0F4662"/>
              </a:solidFill>
              <a:latin typeface="Quicksand"/>
              <a:ea typeface="Quicksand"/>
              <a:cs typeface="Quicksand"/>
              <a:sym typeface="Quicksand"/>
            </a:endParaRPr>
          </a:p>
          <a:p>
            <a:pPr indent="-368300" lvl="1" marL="914400" rtl="0" algn="l">
              <a:lnSpc>
                <a:spcPct val="170030"/>
              </a:lnSpc>
              <a:spcBef>
                <a:spcPts val="0"/>
              </a:spcBef>
              <a:spcAft>
                <a:spcPts val="0"/>
              </a:spcAft>
              <a:buClr>
                <a:srgbClr val="0F4662"/>
              </a:buClr>
              <a:buSzPts val="2200"/>
              <a:buFont typeface="Quicksand"/>
              <a:buChar char="○"/>
            </a:pPr>
            <a:r>
              <a:rPr lang="en-US" sz="2200">
                <a:solidFill>
                  <a:srgbClr val="0F4662"/>
                </a:solidFill>
                <a:latin typeface="Quicksand"/>
                <a:ea typeface="Quicksand"/>
                <a:cs typeface="Quicksand"/>
                <a:sym typeface="Quicksand"/>
              </a:rPr>
              <a:t>The ESP32’s internal ADC is used to read analog signals from the Sharp IR distance sensor and the battery voltage divider circuit. </a:t>
            </a:r>
            <a:endParaRPr sz="2200">
              <a:solidFill>
                <a:srgbClr val="0F4662"/>
              </a:solidFill>
              <a:latin typeface="Quicksand"/>
              <a:ea typeface="Quicksand"/>
              <a:cs typeface="Quicksand"/>
              <a:sym typeface="Quicksand"/>
            </a:endParaRPr>
          </a:p>
          <a:p>
            <a:pPr indent="-368300" lvl="0" marL="457200" rtl="0" algn="l">
              <a:lnSpc>
                <a:spcPct val="170030"/>
              </a:lnSpc>
              <a:spcBef>
                <a:spcPts val="0"/>
              </a:spcBef>
              <a:spcAft>
                <a:spcPts val="0"/>
              </a:spcAft>
              <a:buClr>
                <a:srgbClr val="0F4662"/>
              </a:buClr>
              <a:buSzPts val="2200"/>
              <a:buFont typeface="Quicksand"/>
              <a:buChar char="●"/>
            </a:pPr>
            <a:r>
              <a:rPr lang="en-US" sz="2200">
                <a:solidFill>
                  <a:srgbClr val="0F4662"/>
                </a:solidFill>
                <a:latin typeface="Quicksand"/>
                <a:ea typeface="Quicksand"/>
                <a:cs typeface="Quicksand"/>
                <a:sym typeface="Quicksand"/>
              </a:rPr>
              <a:t>I2S (Integrated Inter-IC Sound)</a:t>
            </a:r>
            <a:endParaRPr sz="2200">
              <a:solidFill>
                <a:srgbClr val="0F4662"/>
              </a:solidFill>
              <a:latin typeface="Quicksand"/>
              <a:ea typeface="Quicksand"/>
              <a:cs typeface="Quicksand"/>
              <a:sym typeface="Quicksand"/>
            </a:endParaRPr>
          </a:p>
          <a:p>
            <a:pPr indent="-368300" lvl="1" marL="914400" rtl="0" algn="l">
              <a:lnSpc>
                <a:spcPct val="170030"/>
              </a:lnSpc>
              <a:spcBef>
                <a:spcPts val="0"/>
              </a:spcBef>
              <a:spcAft>
                <a:spcPts val="0"/>
              </a:spcAft>
              <a:buClr>
                <a:srgbClr val="0F4662"/>
              </a:buClr>
              <a:buSzPts val="2200"/>
              <a:buFont typeface="Quicksand"/>
              <a:buChar char="○"/>
            </a:pPr>
            <a:r>
              <a:rPr lang="en-US" sz="2200">
                <a:solidFill>
                  <a:srgbClr val="0F4662"/>
                </a:solidFill>
                <a:latin typeface="Quicksand"/>
                <a:ea typeface="Quicksand"/>
                <a:cs typeface="Quicksand"/>
                <a:sym typeface="Quicksand"/>
              </a:rPr>
              <a:t>We use the I2S protocol to handle digital audio. It receives input from a MEMS microphone and outputs audio to the MAX98357A amplifier and speaker, enabling real-time sound feedback and voice-based interaction in our system.</a:t>
            </a:r>
            <a:endParaRPr sz="2200">
              <a:solidFill>
                <a:srgbClr val="0F4662"/>
              </a:solidFill>
              <a:latin typeface="Quicksand"/>
              <a:ea typeface="Quicksand"/>
              <a:cs typeface="Quicksand"/>
              <a:sym typeface="Quicksand"/>
            </a:endParaRPr>
          </a:p>
        </p:txBody>
      </p:sp>
      <p:pic>
        <p:nvPicPr>
          <p:cNvPr id="593" name="Google Shape;593;g3707b890694_2_9" title="1710814166751.jpeg"/>
          <p:cNvPicPr preferRelativeResize="0"/>
          <p:nvPr/>
        </p:nvPicPr>
        <p:blipFill>
          <a:blip r:embed="rId3">
            <a:alphaModFix/>
          </a:blip>
          <a:stretch>
            <a:fillRect/>
          </a:stretch>
        </p:blipFill>
        <p:spPr>
          <a:xfrm>
            <a:off x="15915650" y="18929"/>
            <a:ext cx="2372350" cy="2372350"/>
          </a:xfrm>
          <a:prstGeom prst="rect">
            <a:avLst/>
          </a:prstGeom>
          <a:noFill/>
          <a:ln>
            <a:noFill/>
          </a:ln>
        </p:spPr>
      </p:pic>
      <p:pic>
        <p:nvPicPr>
          <p:cNvPr id="594" name="Google Shape;594;g3707b890694_2_9" title="Slide 50.mp3">
            <a:hlinkClick r:id="rId4"/>
          </p:cNvPr>
          <p:cNvPicPr preferRelativeResize="0"/>
          <p:nvPr/>
        </p:nvPicPr>
        <p:blipFill>
          <a:blip r:embed="rId5">
            <a:alphaModFix/>
          </a:blip>
          <a:stretch>
            <a:fillRect/>
          </a:stretch>
        </p:blipFill>
        <p:spPr>
          <a:xfrm>
            <a:off x="164175" y="187050"/>
            <a:ext cx="457200" cy="4572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598" name="Shape 598"/>
        <p:cNvGrpSpPr/>
        <p:nvPr/>
      </p:nvGrpSpPr>
      <p:grpSpPr>
        <a:xfrm>
          <a:off x="0" y="0"/>
          <a:ext cx="0" cy="0"/>
          <a:chOff x="0" y="0"/>
          <a:chExt cx="0" cy="0"/>
        </a:xfrm>
      </p:grpSpPr>
      <p:grpSp>
        <p:nvGrpSpPr>
          <p:cNvPr id="599" name="Google Shape;599;p16"/>
          <p:cNvGrpSpPr/>
          <p:nvPr/>
        </p:nvGrpSpPr>
        <p:grpSpPr>
          <a:xfrm>
            <a:off x="11924624" y="76"/>
            <a:ext cx="6363456" cy="10286913"/>
            <a:chOff x="0" y="-123825"/>
            <a:chExt cx="1218726" cy="2833158"/>
          </a:xfrm>
        </p:grpSpPr>
        <p:sp>
          <p:nvSpPr>
            <p:cNvPr id="600" name="Google Shape;600;p16"/>
            <p:cNvSpPr/>
            <p:nvPr/>
          </p:nvSpPr>
          <p:spPr>
            <a:xfrm>
              <a:off x="0" y="0"/>
              <a:ext cx="1218726" cy="2709333"/>
            </a:xfrm>
            <a:custGeom>
              <a:rect b="b" l="l" r="r" t="t"/>
              <a:pathLst>
                <a:path extrusionOk="0" h="2709333" w="1218726">
                  <a:moveTo>
                    <a:pt x="0" y="0"/>
                  </a:moveTo>
                  <a:lnTo>
                    <a:pt x="1218726" y="0"/>
                  </a:lnTo>
                  <a:lnTo>
                    <a:pt x="1218726" y="2709333"/>
                  </a:lnTo>
                  <a:lnTo>
                    <a:pt x="0" y="2709333"/>
                  </a:lnTo>
                  <a:close/>
                </a:path>
              </a:pathLst>
            </a:custGeom>
            <a:solidFill>
              <a:srgbClr val="DBE5EA"/>
            </a:solidFill>
            <a:ln>
              <a:noFill/>
            </a:ln>
          </p:spPr>
        </p:sp>
        <p:sp>
          <p:nvSpPr>
            <p:cNvPr id="601" name="Google Shape;601;p16"/>
            <p:cNvSpPr txBox="1"/>
            <p:nvPr/>
          </p:nvSpPr>
          <p:spPr>
            <a:xfrm>
              <a:off x="0" y="-123825"/>
              <a:ext cx="1218726" cy="2833158"/>
            </a:xfrm>
            <a:prstGeom prst="rect">
              <a:avLst/>
            </a:prstGeom>
            <a:solidFill>
              <a:srgbClr val="DBE5EA"/>
            </a:solidFill>
            <a:ln>
              <a:noFill/>
            </a:ln>
          </p:spPr>
          <p:txBody>
            <a:bodyPr anchorCtr="0" anchor="ctr" bIns="50800" lIns="50800" spcFirstLastPara="1" rIns="50800" wrap="square" tIns="50800">
              <a:noAutofit/>
            </a:bodyPr>
            <a:lstStyle/>
            <a:p>
              <a:pPr indent="0" lvl="0" marL="0" marR="0" rtl="0" algn="ctr">
                <a:lnSpc>
                  <a:spcPct val="226611"/>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602" name="Google Shape;602;p16"/>
          <p:cNvSpPr txBox="1"/>
          <p:nvPr/>
        </p:nvSpPr>
        <p:spPr>
          <a:xfrm>
            <a:off x="1028700" y="599709"/>
            <a:ext cx="8420100" cy="208377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en-US" sz="6399">
                <a:solidFill>
                  <a:srgbClr val="0F4662"/>
                </a:solidFill>
                <a:latin typeface="Cormorant Garamond"/>
                <a:ea typeface="Cormorant Garamond"/>
                <a:cs typeface="Cormorant Garamond"/>
                <a:sym typeface="Cormorant Garamond"/>
              </a:rPr>
              <a:t>Prototyping and Testing </a:t>
            </a:r>
            <a:endParaRPr b="1" sz="6600">
              <a:solidFill>
                <a:schemeClr val="dk1"/>
              </a:solidFill>
              <a:latin typeface="Calibri"/>
              <a:ea typeface="Calibri"/>
              <a:cs typeface="Calibri"/>
              <a:sym typeface="Calibri"/>
            </a:endParaRPr>
          </a:p>
          <a:p>
            <a:pPr indent="0" lvl="0" marL="0" marR="0" rtl="0" algn="l">
              <a:lnSpc>
                <a:spcPct val="140006"/>
              </a:lnSpc>
              <a:spcBef>
                <a:spcPts val="0"/>
              </a:spcBef>
              <a:spcAft>
                <a:spcPts val="0"/>
              </a:spcAft>
              <a:buNone/>
            </a:pPr>
            <a:r>
              <a:t/>
            </a:r>
            <a:endParaRPr b="1" i="1" sz="6399">
              <a:solidFill>
                <a:srgbClr val="0F4662"/>
              </a:solidFill>
              <a:latin typeface="Cormorant Garamond"/>
              <a:ea typeface="Cormorant Garamond"/>
              <a:cs typeface="Cormorant Garamond"/>
              <a:sym typeface="Cormorant Garamond"/>
            </a:endParaRPr>
          </a:p>
        </p:txBody>
      </p:sp>
      <p:sp>
        <p:nvSpPr>
          <p:cNvPr id="603" name="Google Shape;603;p16"/>
          <p:cNvSpPr txBox="1"/>
          <p:nvPr/>
        </p:nvSpPr>
        <p:spPr>
          <a:xfrm>
            <a:off x="560275" y="2481074"/>
            <a:ext cx="10527900" cy="1625100"/>
          </a:xfrm>
          <a:prstGeom prst="rect">
            <a:avLst/>
          </a:prstGeom>
          <a:noFill/>
          <a:ln>
            <a:noFill/>
          </a:ln>
        </p:spPr>
        <p:txBody>
          <a:bodyPr anchorCtr="0" anchor="t" bIns="0" lIns="0" spcFirstLastPara="1" rIns="0" wrap="square" tIns="0">
            <a:spAutoFit/>
          </a:bodyPr>
          <a:lstStyle/>
          <a:p>
            <a:pPr indent="0" lvl="0" marL="0" marR="0" rtl="0" algn="l">
              <a:lnSpc>
                <a:spcPct val="169958"/>
              </a:lnSpc>
              <a:spcBef>
                <a:spcPts val="0"/>
              </a:spcBef>
              <a:spcAft>
                <a:spcPts val="0"/>
              </a:spcAft>
              <a:buNone/>
            </a:pPr>
            <a:r>
              <a:t/>
            </a:r>
            <a:endParaRPr sz="2400">
              <a:solidFill>
                <a:srgbClr val="456F84"/>
              </a:solidFill>
              <a:latin typeface="Quicksand"/>
              <a:ea typeface="Quicksand"/>
              <a:cs typeface="Quicksand"/>
              <a:sym typeface="Quicksand"/>
            </a:endParaRPr>
          </a:p>
          <a:p>
            <a:pPr indent="-259079" lvl="1" marL="518160" rtl="0" algn="l">
              <a:lnSpc>
                <a:spcPct val="169958"/>
              </a:lnSpc>
              <a:spcBef>
                <a:spcPts val="0"/>
              </a:spcBef>
              <a:spcAft>
                <a:spcPts val="0"/>
              </a:spcAft>
              <a:buClr>
                <a:srgbClr val="456F84"/>
              </a:buClr>
              <a:buSzPts val="2400"/>
              <a:buChar char="•"/>
            </a:pPr>
            <a:r>
              <a:rPr lang="en-US" sz="2400">
                <a:solidFill>
                  <a:srgbClr val="456F84"/>
                </a:solidFill>
                <a:latin typeface="Quicksand"/>
                <a:ea typeface="Quicksand"/>
                <a:cs typeface="Quicksand"/>
                <a:sym typeface="Quicksand"/>
              </a:rPr>
              <a:t>Test HTTP requests to  (STT/TTS) and Google Directions endpoints from prototype</a:t>
            </a:r>
            <a:endParaRPr b="0" i="0" sz="2400" u="none" cap="none" strike="noStrike">
              <a:solidFill>
                <a:srgbClr val="0F4662"/>
              </a:solidFill>
              <a:latin typeface="Quicksand"/>
              <a:ea typeface="Quicksand"/>
              <a:cs typeface="Quicksand"/>
              <a:sym typeface="Quicksand"/>
            </a:endParaRPr>
          </a:p>
        </p:txBody>
      </p:sp>
      <p:sp>
        <p:nvSpPr>
          <p:cNvPr id="604" name="Google Shape;604;p16"/>
          <p:cNvSpPr txBox="1"/>
          <p:nvPr/>
        </p:nvSpPr>
        <p:spPr>
          <a:xfrm>
            <a:off x="732050" y="2481068"/>
            <a:ext cx="10527900" cy="1034100"/>
          </a:xfrm>
          <a:prstGeom prst="rect">
            <a:avLst/>
          </a:prstGeom>
          <a:noFill/>
          <a:ln>
            <a:noFill/>
          </a:ln>
        </p:spPr>
        <p:txBody>
          <a:bodyPr anchorCtr="0" anchor="t" bIns="0" lIns="0" spcFirstLastPara="1" rIns="0" wrap="square" tIns="0">
            <a:spAutoFit/>
          </a:bodyPr>
          <a:lstStyle/>
          <a:p>
            <a:pPr indent="0" lvl="0" marL="0" rtl="0" algn="l">
              <a:lnSpc>
                <a:spcPct val="140014"/>
              </a:lnSpc>
              <a:spcBef>
                <a:spcPts val="0"/>
              </a:spcBef>
              <a:spcAft>
                <a:spcPts val="0"/>
              </a:spcAft>
              <a:buClr>
                <a:schemeClr val="dk1"/>
              </a:buClr>
              <a:buFont typeface="Arial"/>
              <a:buNone/>
            </a:pPr>
            <a:r>
              <a:rPr b="1" lang="en-US" sz="2799">
                <a:solidFill>
                  <a:srgbClr val="0F4662"/>
                </a:solidFill>
                <a:latin typeface="Quicksand"/>
                <a:ea typeface="Quicksand"/>
                <a:cs typeface="Quicksand"/>
                <a:sym typeface="Quicksand"/>
              </a:rPr>
              <a:t>API Functionality Verification:</a:t>
            </a:r>
            <a:endParaRPr b="1" sz="2799">
              <a:solidFill>
                <a:srgbClr val="0F4662"/>
              </a:solidFill>
              <a:latin typeface="Quicksand"/>
              <a:ea typeface="Quicksand"/>
              <a:cs typeface="Quicksand"/>
              <a:sym typeface="Quicksand"/>
            </a:endParaRPr>
          </a:p>
          <a:p>
            <a:pPr indent="0" lvl="0" marL="0" marR="0" rtl="0" algn="l">
              <a:lnSpc>
                <a:spcPct val="140014"/>
              </a:lnSpc>
              <a:spcBef>
                <a:spcPts val="0"/>
              </a:spcBef>
              <a:spcAft>
                <a:spcPts val="0"/>
              </a:spcAft>
              <a:buNone/>
            </a:pPr>
            <a:r>
              <a:t/>
            </a:r>
            <a:endParaRPr b="1" sz="2799">
              <a:solidFill>
                <a:srgbClr val="0F4662"/>
              </a:solidFill>
              <a:latin typeface="Quicksand"/>
              <a:ea typeface="Quicksand"/>
              <a:cs typeface="Quicksand"/>
              <a:sym typeface="Quicksand"/>
            </a:endParaRPr>
          </a:p>
        </p:txBody>
      </p:sp>
      <p:sp>
        <p:nvSpPr>
          <p:cNvPr id="605" name="Google Shape;605;p16"/>
          <p:cNvSpPr txBox="1"/>
          <p:nvPr/>
        </p:nvSpPr>
        <p:spPr>
          <a:xfrm>
            <a:off x="444575" y="5210911"/>
            <a:ext cx="10527900" cy="1625100"/>
          </a:xfrm>
          <a:prstGeom prst="rect">
            <a:avLst/>
          </a:prstGeom>
          <a:noFill/>
          <a:ln>
            <a:noFill/>
          </a:ln>
        </p:spPr>
        <p:txBody>
          <a:bodyPr anchorCtr="0" anchor="t" bIns="0" lIns="0" spcFirstLastPara="1" rIns="0" wrap="square" tIns="0">
            <a:spAutoFit/>
          </a:bodyPr>
          <a:lstStyle/>
          <a:p>
            <a:pPr indent="-259079" lvl="1" marL="518160" rtl="0" algn="l">
              <a:lnSpc>
                <a:spcPct val="169958"/>
              </a:lnSpc>
              <a:spcBef>
                <a:spcPts val="0"/>
              </a:spcBef>
              <a:spcAft>
                <a:spcPts val="0"/>
              </a:spcAft>
              <a:buClr>
                <a:srgbClr val="456F84"/>
              </a:buClr>
              <a:buSzPts val="2400"/>
              <a:buChar char="•"/>
            </a:pPr>
            <a:r>
              <a:rPr lang="en-US" sz="2400">
                <a:solidFill>
                  <a:srgbClr val="456F84"/>
                </a:solidFill>
                <a:latin typeface="Quicksand"/>
                <a:ea typeface="Quicksand"/>
                <a:cs typeface="Quicksand"/>
                <a:sym typeface="Quicksand"/>
              </a:rPr>
              <a:t>Prototyped ESP32, INMP441 microphone STT, MAX98357A amplifier Beeps +TTS Audio, and SD card module writes</a:t>
            </a:r>
            <a:endParaRPr sz="2400">
              <a:solidFill>
                <a:srgbClr val="456F84"/>
              </a:solidFill>
              <a:latin typeface="Quicksand"/>
              <a:ea typeface="Quicksand"/>
              <a:cs typeface="Quicksand"/>
              <a:sym typeface="Quicksand"/>
            </a:endParaRPr>
          </a:p>
          <a:p>
            <a:pPr indent="-259079" lvl="1" marL="518160" rtl="0" algn="l">
              <a:lnSpc>
                <a:spcPct val="169958"/>
              </a:lnSpc>
              <a:spcBef>
                <a:spcPts val="0"/>
              </a:spcBef>
              <a:spcAft>
                <a:spcPts val="0"/>
              </a:spcAft>
              <a:buClr>
                <a:srgbClr val="456F84"/>
              </a:buClr>
              <a:buSzPts val="2400"/>
              <a:buFont typeface="Quicksand"/>
              <a:buChar char="•"/>
            </a:pPr>
            <a:r>
              <a:rPr lang="en-US" sz="2400">
                <a:solidFill>
                  <a:srgbClr val="456F84"/>
                </a:solidFill>
                <a:latin typeface="Quicksand"/>
                <a:ea typeface="Quicksand"/>
                <a:cs typeface="Quicksand"/>
                <a:sym typeface="Quicksand"/>
              </a:rPr>
              <a:t>Measured signal-to-noise ratio and intelligibility in typical environment</a:t>
            </a:r>
            <a:endParaRPr sz="2400">
              <a:solidFill>
                <a:srgbClr val="456F84"/>
              </a:solidFill>
              <a:latin typeface="Quicksand"/>
              <a:ea typeface="Quicksand"/>
              <a:cs typeface="Quicksand"/>
              <a:sym typeface="Quicksand"/>
            </a:endParaRPr>
          </a:p>
        </p:txBody>
      </p:sp>
      <p:sp>
        <p:nvSpPr>
          <p:cNvPr id="606" name="Google Shape;606;p16"/>
          <p:cNvSpPr txBox="1"/>
          <p:nvPr/>
        </p:nvSpPr>
        <p:spPr>
          <a:xfrm>
            <a:off x="732050" y="4587993"/>
            <a:ext cx="10527900" cy="430800"/>
          </a:xfrm>
          <a:prstGeom prst="rect">
            <a:avLst/>
          </a:prstGeom>
          <a:noFill/>
          <a:ln>
            <a:noFill/>
          </a:ln>
        </p:spPr>
        <p:txBody>
          <a:bodyPr anchorCtr="0" anchor="t" bIns="0" lIns="0" spcFirstLastPara="1" rIns="0" wrap="square" tIns="0">
            <a:spAutoFit/>
          </a:bodyPr>
          <a:lstStyle/>
          <a:p>
            <a:pPr indent="0" lvl="0" marL="0" marR="0" rtl="0" algn="l">
              <a:lnSpc>
                <a:spcPct val="140014"/>
              </a:lnSpc>
              <a:spcBef>
                <a:spcPts val="0"/>
              </a:spcBef>
              <a:spcAft>
                <a:spcPts val="0"/>
              </a:spcAft>
              <a:buNone/>
            </a:pPr>
            <a:r>
              <a:rPr b="1" lang="en-US" sz="2799">
                <a:solidFill>
                  <a:srgbClr val="0F4662"/>
                </a:solidFill>
                <a:latin typeface="Quicksand"/>
                <a:ea typeface="Quicksand"/>
                <a:cs typeface="Quicksand"/>
                <a:sym typeface="Quicksand"/>
              </a:rPr>
              <a:t>Hardware Validation:</a:t>
            </a:r>
            <a:endParaRPr b="1" sz="2799">
              <a:solidFill>
                <a:srgbClr val="0F4662"/>
              </a:solidFill>
              <a:latin typeface="Quicksand"/>
              <a:ea typeface="Quicksand"/>
              <a:cs typeface="Quicksand"/>
              <a:sym typeface="Quicksand"/>
            </a:endParaRPr>
          </a:p>
        </p:txBody>
      </p:sp>
      <p:sp>
        <p:nvSpPr>
          <p:cNvPr id="607" name="Google Shape;607;p16"/>
          <p:cNvSpPr txBox="1"/>
          <p:nvPr/>
        </p:nvSpPr>
        <p:spPr>
          <a:xfrm>
            <a:off x="444575" y="7669574"/>
            <a:ext cx="10527900" cy="2253000"/>
          </a:xfrm>
          <a:prstGeom prst="rect">
            <a:avLst/>
          </a:prstGeom>
          <a:noFill/>
          <a:ln>
            <a:noFill/>
          </a:ln>
        </p:spPr>
        <p:txBody>
          <a:bodyPr anchorCtr="0" anchor="t" bIns="0" lIns="0" spcFirstLastPara="1" rIns="0" wrap="square" tIns="0">
            <a:spAutoFit/>
          </a:bodyPr>
          <a:lstStyle/>
          <a:p>
            <a:pPr indent="-259079" lvl="1" marL="518160" marR="0" rtl="0" algn="l">
              <a:lnSpc>
                <a:spcPct val="169958"/>
              </a:lnSpc>
              <a:spcBef>
                <a:spcPts val="0"/>
              </a:spcBef>
              <a:spcAft>
                <a:spcPts val="0"/>
              </a:spcAft>
              <a:buClr>
                <a:srgbClr val="456F84"/>
              </a:buClr>
              <a:buSzPts val="2400"/>
              <a:buFont typeface="Arial"/>
              <a:buChar char="•"/>
            </a:pPr>
            <a:r>
              <a:rPr lang="en-US" sz="2400">
                <a:solidFill>
                  <a:srgbClr val="456F84"/>
                </a:solidFill>
                <a:latin typeface="Quicksand"/>
                <a:ea typeface="Quicksand"/>
                <a:cs typeface="Quicksand"/>
                <a:sym typeface="Quicksand"/>
              </a:rPr>
              <a:t>Confirmed accurate GPS module coordinate acquisitions with minimal deviation from polyline</a:t>
            </a:r>
            <a:endParaRPr sz="2400">
              <a:solidFill>
                <a:srgbClr val="456F84"/>
              </a:solidFill>
              <a:latin typeface="Quicksand"/>
              <a:ea typeface="Quicksand"/>
              <a:cs typeface="Quicksand"/>
              <a:sym typeface="Quicksand"/>
            </a:endParaRPr>
          </a:p>
          <a:p>
            <a:pPr indent="-259079" lvl="1" marL="518160" marR="0" rtl="0" algn="l">
              <a:lnSpc>
                <a:spcPct val="169958"/>
              </a:lnSpc>
              <a:spcBef>
                <a:spcPts val="0"/>
              </a:spcBef>
              <a:spcAft>
                <a:spcPts val="0"/>
              </a:spcAft>
              <a:buClr>
                <a:srgbClr val="456F84"/>
              </a:buClr>
              <a:buSzPts val="2400"/>
              <a:buFont typeface="Quicksand"/>
              <a:buChar char="•"/>
            </a:pPr>
            <a:r>
              <a:rPr lang="en-US" sz="2400">
                <a:solidFill>
                  <a:srgbClr val="456F84"/>
                </a:solidFill>
                <a:latin typeface="Quicksand"/>
                <a:ea typeface="Quicksand"/>
                <a:cs typeface="Quicksand"/>
                <a:sym typeface="Quicksand"/>
              </a:rPr>
              <a:t>Tested sensors for object detection up to specified threshold.</a:t>
            </a:r>
            <a:endParaRPr sz="2400">
              <a:solidFill>
                <a:srgbClr val="456F84"/>
              </a:solidFill>
              <a:latin typeface="Quicksand"/>
              <a:ea typeface="Quicksand"/>
              <a:cs typeface="Quicksand"/>
              <a:sym typeface="Quicksand"/>
            </a:endParaRPr>
          </a:p>
          <a:p>
            <a:pPr indent="0" lvl="1" marL="0" marR="0" rtl="0" algn="l">
              <a:lnSpc>
                <a:spcPct val="169958"/>
              </a:lnSpc>
              <a:spcBef>
                <a:spcPts val="0"/>
              </a:spcBef>
              <a:spcAft>
                <a:spcPts val="0"/>
              </a:spcAft>
              <a:buNone/>
            </a:pPr>
            <a:r>
              <a:t/>
            </a:r>
            <a:endParaRPr b="0" i="0" sz="2400" u="none" cap="none" strike="noStrike">
              <a:solidFill>
                <a:srgbClr val="0F4662"/>
              </a:solidFill>
              <a:latin typeface="Quicksand"/>
              <a:ea typeface="Quicksand"/>
              <a:cs typeface="Quicksand"/>
              <a:sym typeface="Quicksand"/>
            </a:endParaRPr>
          </a:p>
        </p:txBody>
      </p:sp>
      <p:sp>
        <p:nvSpPr>
          <p:cNvPr id="608" name="Google Shape;608;p16"/>
          <p:cNvSpPr txBox="1"/>
          <p:nvPr/>
        </p:nvSpPr>
        <p:spPr>
          <a:xfrm>
            <a:off x="732050" y="7028124"/>
            <a:ext cx="8420100" cy="430800"/>
          </a:xfrm>
          <a:prstGeom prst="rect">
            <a:avLst/>
          </a:prstGeom>
          <a:noFill/>
          <a:ln>
            <a:noFill/>
          </a:ln>
        </p:spPr>
        <p:txBody>
          <a:bodyPr anchorCtr="0" anchor="t" bIns="0" lIns="0" spcFirstLastPara="1" rIns="0" wrap="square" tIns="0">
            <a:spAutoFit/>
          </a:bodyPr>
          <a:lstStyle/>
          <a:p>
            <a:pPr indent="0" lvl="0" marL="0" marR="0" rtl="0" algn="l">
              <a:lnSpc>
                <a:spcPct val="140014"/>
              </a:lnSpc>
              <a:spcBef>
                <a:spcPts val="0"/>
              </a:spcBef>
              <a:spcAft>
                <a:spcPts val="0"/>
              </a:spcAft>
              <a:buNone/>
            </a:pPr>
            <a:r>
              <a:rPr b="1" lang="en-US" sz="2799">
                <a:solidFill>
                  <a:srgbClr val="0F4662"/>
                </a:solidFill>
                <a:latin typeface="Quicksand"/>
                <a:ea typeface="Quicksand"/>
                <a:cs typeface="Quicksand"/>
                <a:sym typeface="Quicksand"/>
              </a:rPr>
              <a:t>Sensor Integration Tests:</a:t>
            </a:r>
            <a:endParaRPr b="1" sz="2799">
              <a:solidFill>
                <a:srgbClr val="0F4662"/>
              </a:solidFill>
              <a:latin typeface="Quicksand"/>
              <a:ea typeface="Quicksand"/>
              <a:cs typeface="Quicksand"/>
              <a:sym typeface="Quicksand"/>
            </a:endParaRPr>
          </a:p>
        </p:txBody>
      </p:sp>
      <p:pic>
        <p:nvPicPr>
          <p:cNvPr id="609" name="Google Shape;609;p16" title="IMG_4189.png"/>
          <p:cNvPicPr preferRelativeResize="0"/>
          <p:nvPr/>
        </p:nvPicPr>
        <p:blipFill rotWithShape="1">
          <a:blip r:embed="rId4">
            <a:alphaModFix/>
          </a:blip>
          <a:srcRect b="26901" l="0" r="0" t="26906"/>
          <a:stretch/>
        </p:blipFill>
        <p:spPr>
          <a:xfrm>
            <a:off x="15536704" y="-8"/>
            <a:ext cx="2751300" cy="2751300"/>
          </a:xfrm>
          <a:prstGeom prst="flowChartProcess">
            <a:avLst/>
          </a:prstGeom>
          <a:noFill/>
          <a:ln>
            <a:noFill/>
          </a:ln>
        </p:spPr>
      </p:pic>
      <p:cxnSp>
        <p:nvCxnSpPr>
          <p:cNvPr id="610" name="Google Shape;610;p16"/>
          <p:cNvCxnSpPr/>
          <p:nvPr/>
        </p:nvCxnSpPr>
        <p:spPr>
          <a:xfrm>
            <a:off x="12570425" y="991800"/>
            <a:ext cx="2474100" cy="0"/>
          </a:xfrm>
          <a:prstGeom prst="straightConnector1">
            <a:avLst/>
          </a:prstGeom>
          <a:noFill/>
          <a:ln cap="flat" cmpd="sng" w="76200">
            <a:solidFill>
              <a:srgbClr val="0F4662"/>
            </a:solidFill>
            <a:prstDash val="solid"/>
            <a:round/>
            <a:headEnd len="sm" w="sm" type="none"/>
            <a:tailEnd len="sm" w="sm" type="none"/>
          </a:ln>
        </p:spPr>
      </p:cxnSp>
      <p:pic>
        <p:nvPicPr>
          <p:cNvPr id="611" name="Google Shape;611;p16" title="Prototype-and-testing_1_.mp3">
            <a:hlinkClick r:id="rId5"/>
          </p:cNvPr>
          <p:cNvPicPr preferRelativeResize="0"/>
          <p:nvPr/>
        </p:nvPicPr>
        <p:blipFill>
          <a:blip r:embed="rId6">
            <a:alphaModFix/>
          </a:blip>
          <a:stretch>
            <a:fillRect/>
          </a:stretch>
        </p:blipFill>
        <p:spPr>
          <a:xfrm>
            <a:off x="200400" y="239825"/>
            <a:ext cx="359874" cy="359874"/>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615" name="Shape 615"/>
        <p:cNvGrpSpPr/>
        <p:nvPr/>
      </p:nvGrpSpPr>
      <p:grpSpPr>
        <a:xfrm>
          <a:off x="0" y="0"/>
          <a:ext cx="0" cy="0"/>
          <a:chOff x="0" y="0"/>
          <a:chExt cx="0" cy="0"/>
        </a:xfrm>
      </p:grpSpPr>
      <p:cxnSp>
        <p:nvCxnSpPr>
          <p:cNvPr id="616" name="Google Shape;616;g3707b890694_2_32"/>
          <p:cNvCxnSpPr/>
          <p:nvPr/>
        </p:nvCxnSpPr>
        <p:spPr>
          <a:xfrm>
            <a:off x="10767060" y="990600"/>
            <a:ext cx="4778700" cy="1200"/>
          </a:xfrm>
          <a:prstGeom prst="straightConnector1">
            <a:avLst/>
          </a:prstGeom>
          <a:noFill/>
          <a:ln cap="flat" cmpd="sng" w="76200">
            <a:solidFill>
              <a:srgbClr val="0F4662"/>
            </a:solidFill>
            <a:prstDash val="solid"/>
            <a:round/>
            <a:headEnd len="sm" w="sm" type="none"/>
            <a:tailEnd len="sm" w="sm" type="none"/>
          </a:ln>
        </p:spPr>
      </p:cxnSp>
      <p:sp>
        <p:nvSpPr>
          <p:cNvPr id="617" name="Google Shape;617;g3707b890694_2_32"/>
          <p:cNvSpPr txBox="1"/>
          <p:nvPr/>
        </p:nvSpPr>
        <p:spPr>
          <a:xfrm>
            <a:off x="0" y="2749175"/>
            <a:ext cx="9486300" cy="6020100"/>
          </a:xfrm>
          <a:prstGeom prst="rect">
            <a:avLst/>
          </a:prstGeom>
          <a:noFill/>
          <a:ln>
            <a:noFill/>
          </a:ln>
        </p:spPr>
        <p:txBody>
          <a:bodyPr anchorCtr="0" anchor="t" bIns="0" lIns="0" spcFirstLastPara="1" rIns="0" wrap="square" tIns="0">
            <a:spAutoFit/>
          </a:bodyPr>
          <a:lstStyle/>
          <a:p>
            <a:pPr indent="-259079" lvl="1" marL="518160" marR="0" rtl="0" algn="l">
              <a:lnSpc>
                <a:spcPct val="169958"/>
              </a:lnSpc>
              <a:spcBef>
                <a:spcPts val="0"/>
              </a:spcBef>
              <a:spcAft>
                <a:spcPts val="0"/>
              </a:spcAft>
              <a:buClr>
                <a:srgbClr val="456F84"/>
              </a:buClr>
              <a:buSzPts val="2400"/>
              <a:buFont typeface="Arial"/>
              <a:buChar char="•"/>
            </a:pPr>
            <a:r>
              <a:rPr lang="en-US" sz="2400">
                <a:solidFill>
                  <a:srgbClr val="456F84"/>
                </a:solidFill>
                <a:latin typeface="Quicksand"/>
                <a:ea typeface="Quicksand"/>
                <a:cs typeface="Quicksand"/>
                <a:sym typeface="Quicksand"/>
              </a:rPr>
              <a:t>We performed a real-world walking tests to see how accurately the device could map a path in real-time. (eg Business Admin Building to HEC Building)</a:t>
            </a:r>
            <a:endParaRPr sz="2400">
              <a:solidFill>
                <a:srgbClr val="456F84"/>
              </a:solidFill>
              <a:latin typeface="Quicksand"/>
              <a:ea typeface="Quicksand"/>
              <a:cs typeface="Quicksand"/>
              <a:sym typeface="Quicksand"/>
            </a:endParaRPr>
          </a:p>
          <a:p>
            <a:pPr indent="-259079" lvl="1" marL="518160" marR="0" rtl="0" algn="l">
              <a:lnSpc>
                <a:spcPct val="169958"/>
              </a:lnSpc>
              <a:spcBef>
                <a:spcPts val="0"/>
              </a:spcBef>
              <a:spcAft>
                <a:spcPts val="0"/>
              </a:spcAft>
              <a:buClr>
                <a:srgbClr val="456F84"/>
              </a:buClr>
              <a:buSzPts val="2400"/>
              <a:buFont typeface="Arial"/>
              <a:buChar char="•"/>
            </a:pPr>
            <a:r>
              <a:rPr lang="en-US" sz="2400">
                <a:solidFill>
                  <a:srgbClr val="456F84"/>
                </a:solidFill>
                <a:latin typeface="Quicksand"/>
                <a:ea typeface="Quicksand"/>
                <a:cs typeface="Quicksand"/>
                <a:sym typeface="Quicksand"/>
              </a:rPr>
              <a:t>When we plotted the logged GPS data, the recorded track very closely followed the actual sidewalk on the satellite map</a:t>
            </a:r>
            <a:endParaRPr sz="2400">
              <a:solidFill>
                <a:srgbClr val="456F84"/>
              </a:solidFill>
              <a:latin typeface="Quicksand"/>
              <a:ea typeface="Quicksand"/>
              <a:cs typeface="Quicksand"/>
              <a:sym typeface="Quicksand"/>
            </a:endParaRPr>
          </a:p>
          <a:p>
            <a:pPr indent="-259079" lvl="1" marL="518160" marR="0" rtl="0" algn="l">
              <a:lnSpc>
                <a:spcPct val="169958"/>
              </a:lnSpc>
              <a:spcBef>
                <a:spcPts val="0"/>
              </a:spcBef>
              <a:spcAft>
                <a:spcPts val="0"/>
              </a:spcAft>
              <a:buClr>
                <a:srgbClr val="456F84"/>
              </a:buClr>
              <a:buSzPts val="2400"/>
              <a:buFont typeface="Arial"/>
              <a:buChar char="•"/>
            </a:pPr>
            <a:r>
              <a:rPr lang="en-US" sz="2400">
                <a:solidFill>
                  <a:srgbClr val="456F84"/>
                </a:solidFill>
                <a:latin typeface="Quicksand"/>
                <a:ea typeface="Quicksand"/>
                <a:cs typeface="Quicksand"/>
                <a:sym typeface="Quicksand"/>
              </a:rPr>
              <a:t>There was some minor, expected GPS "jitter," due to trees and buildings </a:t>
            </a:r>
            <a:endParaRPr sz="2400">
              <a:solidFill>
                <a:srgbClr val="456F84"/>
              </a:solidFill>
              <a:latin typeface="Quicksand"/>
              <a:ea typeface="Quicksand"/>
              <a:cs typeface="Quicksand"/>
              <a:sym typeface="Quicksand"/>
            </a:endParaRPr>
          </a:p>
          <a:p>
            <a:pPr indent="-259079" lvl="1" marL="518160" marR="0" rtl="0" algn="l">
              <a:lnSpc>
                <a:spcPct val="169958"/>
              </a:lnSpc>
              <a:spcBef>
                <a:spcPts val="0"/>
              </a:spcBef>
              <a:spcAft>
                <a:spcPts val="0"/>
              </a:spcAft>
              <a:buClr>
                <a:srgbClr val="456F84"/>
              </a:buClr>
              <a:buSzPts val="2400"/>
              <a:buFont typeface="Arial"/>
              <a:buChar char="•"/>
            </a:pPr>
            <a:r>
              <a:rPr lang="en-US" sz="2400">
                <a:solidFill>
                  <a:srgbClr val="456F84"/>
                </a:solidFill>
                <a:latin typeface="Quicksand"/>
                <a:ea typeface="Quicksand"/>
                <a:cs typeface="Quicksand"/>
                <a:sym typeface="Quicksand"/>
              </a:rPr>
              <a:t>This result confirms our GPS module is highly reliable for providing accurate, turn-by-turn navigation.</a:t>
            </a:r>
            <a:endParaRPr>
              <a:solidFill>
                <a:srgbClr val="456F84"/>
              </a:solidFill>
            </a:endParaRPr>
          </a:p>
          <a:p>
            <a:pPr indent="0" lvl="1" marL="0" marR="0" rtl="0" algn="l">
              <a:lnSpc>
                <a:spcPct val="169958"/>
              </a:lnSpc>
              <a:spcBef>
                <a:spcPts val="0"/>
              </a:spcBef>
              <a:spcAft>
                <a:spcPts val="0"/>
              </a:spcAft>
              <a:buNone/>
            </a:pPr>
            <a:r>
              <a:t/>
            </a:r>
            <a:endParaRPr b="0" i="0" sz="2400" u="none" cap="none" strike="noStrike">
              <a:solidFill>
                <a:srgbClr val="456F84"/>
              </a:solidFill>
              <a:latin typeface="Quicksand"/>
              <a:ea typeface="Quicksand"/>
              <a:cs typeface="Quicksand"/>
              <a:sym typeface="Quicksand"/>
            </a:endParaRPr>
          </a:p>
        </p:txBody>
      </p:sp>
      <p:sp>
        <p:nvSpPr>
          <p:cNvPr id="618" name="Google Shape;618;g3707b890694_2_32"/>
          <p:cNvSpPr txBox="1"/>
          <p:nvPr/>
        </p:nvSpPr>
        <p:spPr>
          <a:xfrm>
            <a:off x="941625" y="350934"/>
            <a:ext cx="8420100" cy="27705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en-US" sz="6000">
                <a:solidFill>
                  <a:srgbClr val="0F4662"/>
                </a:solidFill>
                <a:latin typeface="Cormorant Garamond"/>
                <a:ea typeface="Cormorant Garamond"/>
                <a:cs typeface="Cormorant Garamond"/>
                <a:sym typeface="Cormorant Garamond"/>
              </a:rPr>
              <a:t>GPS </a:t>
            </a:r>
            <a:r>
              <a:rPr b="1" i="1" lang="en-US" sz="6000">
                <a:solidFill>
                  <a:srgbClr val="0F4662"/>
                </a:solidFill>
                <a:latin typeface="Cormorant Garamond"/>
                <a:ea typeface="Cormorant Garamond"/>
                <a:cs typeface="Cormorant Garamond"/>
                <a:sym typeface="Cormorant Garamond"/>
              </a:rPr>
              <a:t>Coordinates</a:t>
            </a:r>
            <a:r>
              <a:rPr b="1" i="1" lang="en-US" sz="6000">
                <a:solidFill>
                  <a:srgbClr val="0F4662"/>
                </a:solidFill>
                <a:latin typeface="Cormorant Garamond"/>
                <a:ea typeface="Cormorant Garamond"/>
                <a:cs typeface="Cormorant Garamond"/>
                <a:sym typeface="Cormorant Garamond"/>
              </a:rPr>
              <a:t> Accuracy Testing </a:t>
            </a:r>
            <a:endParaRPr b="1" sz="6000">
              <a:solidFill>
                <a:schemeClr val="dk1"/>
              </a:solidFill>
              <a:latin typeface="Calibri"/>
              <a:ea typeface="Calibri"/>
              <a:cs typeface="Calibri"/>
              <a:sym typeface="Calibri"/>
            </a:endParaRPr>
          </a:p>
          <a:p>
            <a:pPr indent="0" lvl="0" marL="0" marR="0" rtl="0" algn="l">
              <a:lnSpc>
                <a:spcPct val="140006"/>
              </a:lnSpc>
              <a:spcBef>
                <a:spcPts val="0"/>
              </a:spcBef>
              <a:spcAft>
                <a:spcPts val="0"/>
              </a:spcAft>
              <a:buNone/>
            </a:pPr>
            <a:r>
              <a:t/>
            </a:r>
            <a:endParaRPr b="1" i="1" sz="6000">
              <a:solidFill>
                <a:srgbClr val="0F4662"/>
              </a:solidFill>
              <a:latin typeface="Cormorant Garamond"/>
              <a:ea typeface="Cormorant Garamond"/>
              <a:cs typeface="Cormorant Garamond"/>
              <a:sym typeface="Cormorant Garamond"/>
            </a:endParaRPr>
          </a:p>
        </p:txBody>
      </p:sp>
      <p:pic>
        <p:nvPicPr>
          <p:cNvPr id="619" name="Google Shape;619;g3707b890694_2_32" title="Screenshot 2025-07-17 at 9.36.02 PM.png"/>
          <p:cNvPicPr preferRelativeResize="0"/>
          <p:nvPr/>
        </p:nvPicPr>
        <p:blipFill rotWithShape="1">
          <a:blip r:embed="rId3">
            <a:alphaModFix/>
          </a:blip>
          <a:srcRect b="15891" l="27482" r="15308" t="23036"/>
          <a:stretch/>
        </p:blipFill>
        <p:spPr>
          <a:xfrm>
            <a:off x="9769775" y="2749170"/>
            <a:ext cx="8420101" cy="5617779"/>
          </a:xfrm>
          <a:prstGeom prst="rect">
            <a:avLst/>
          </a:prstGeom>
          <a:noFill/>
          <a:ln>
            <a:noFill/>
          </a:ln>
        </p:spPr>
      </p:pic>
      <p:pic>
        <p:nvPicPr>
          <p:cNvPr id="620" name="Google Shape;620;g3707b890694_2_32" title="photo.jpeg"/>
          <p:cNvPicPr preferRelativeResize="0"/>
          <p:nvPr/>
        </p:nvPicPr>
        <p:blipFill rotWithShape="1">
          <a:blip r:embed="rId4">
            <a:alphaModFix/>
          </a:blip>
          <a:srcRect b="17414" l="7108" r="7763" t="7199"/>
          <a:stretch/>
        </p:blipFill>
        <p:spPr>
          <a:xfrm>
            <a:off x="16217025" y="0"/>
            <a:ext cx="2070976" cy="2478352"/>
          </a:xfrm>
          <a:prstGeom prst="rect">
            <a:avLst/>
          </a:prstGeom>
          <a:noFill/>
          <a:ln>
            <a:noFill/>
          </a:ln>
        </p:spPr>
      </p:pic>
      <p:pic>
        <p:nvPicPr>
          <p:cNvPr id="621" name="Google Shape;621;g3707b890694_2_32" title="Slide 52.mp3">
            <a:hlinkClick r:id="rId5"/>
          </p:cNvPr>
          <p:cNvPicPr preferRelativeResize="0"/>
          <p:nvPr/>
        </p:nvPicPr>
        <p:blipFill>
          <a:blip r:embed="rId6">
            <a:alphaModFix/>
          </a:blip>
          <a:stretch>
            <a:fillRect/>
          </a:stretch>
        </p:blipFill>
        <p:spPr>
          <a:xfrm>
            <a:off x="136250" y="120400"/>
            <a:ext cx="457200" cy="45720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625" name="Shape 625"/>
        <p:cNvGrpSpPr/>
        <p:nvPr/>
      </p:nvGrpSpPr>
      <p:grpSpPr>
        <a:xfrm>
          <a:off x="0" y="0"/>
          <a:ext cx="0" cy="0"/>
          <a:chOff x="0" y="0"/>
          <a:chExt cx="0" cy="0"/>
        </a:xfrm>
      </p:grpSpPr>
      <p:cxnSp>
        <p:nvCxnSpPr>
          <p:cNvPr id="626" name="Google Shape;626;g3707b890694_2_45"/>
          <p:cNvCxnSpPr/>
          <p:nvPr/>
        </p:nvCxnSpPr>
        <p:spPr>
          <a:xfrm flipH="1" rot="10800000">
            <a:off x="10767060" y="978300"/>
            <a:ext cx="4189800" cy="12300"/>
          </a:xfrm>
          <a:prstGeom prst="straightConnector1">
            <a:avLst/>
          </a:prstGeom>
          <a:noFill/>
          <a:ln cap="flat" cmpd="sng" w="76200">
            <a:solidFill>
              <a:srgbClr val="0F4662"/>
            </a:solidFill>
            <a:prstDash val="solid"/>
            <a:round/>
            <a:headEnd len="sm" w="sm" type="none"/>
            <a:tailEnd len="sm" w="sm" type="none"/>
          </a:ln>
        </p:spPr>
      </p:cxnSp>
      <p:sp>
        <p:nvSpPr>
          <p:cNvPr id="627" name="Google Shape;627;g3707b890694_2_45"/>
          <p:cNvSpPr txBox="1"/>
          <p:nvPr/>
        </p:nvSpPr>
        <p:spPr>
          <a:xfrm>
            <a:off x="426800" y="2212100"/>
            <a:ext cx="8965800" cy="3791700"/>
          </a:xfrm>
          <a:prstGeom prst="rect">
            <a:avLst/>
          </a:prstGeom>
          <a:noFill/>
          <a:ln>
            <a:noFill/>
          </a:ln>
        </p:spPr>
        <p:txBody>
          <a:bodyPr anchorCtr="0" anchor="t" bIns="0" lIns="0" spcFirstLastPara="1" rIns="0" wrap="square" tIns="0">
            <a:spAutoFit/>
          </a:bodyPr>
          <a:lstStyle/>
          <a:p>
            <a:pPr indent="-368300" lvl="1" marL="914400" marR="0" rtl="0" algn="l">
              <a:lnSpc>
                <a:spcPct val="169958"/>
              </a:lnSpc>
              <a:spcBef>
                <a:spcPts val="0"/>
              </a:spcBef>
              <a:spcAft>
                <a:spcPts val="0"/>
              </a:spcAft>
              <a:buClr>
                <a:srgbClr val="456F84"/>
              </a:buClr>
              <a:buSzPts val="2200"/>
              <a:buFont typeface="Quicksand"/>
              <a:buChar char="•"/>
            </a:pPr>
            <a:r>
              <a:rPr lang="en-US" sz="2200">
                <a:solidFill>
                  <a:srgbClr val="456F84"/>
                </a:solidFill>
                <a:latin typeface="Quicksand"/>
                <a:ea typeface="Quicksand"/>
                <a:cs typeface="Quicksand"/>
                <a:sym typeface="Quicksand"/>
              </a:rPr>
              <a:t>Our device's recorded path stayed very close to the actual path polyline we walked, which is shown by the yellow line, average = 1.2223 m.</a:t>
            </a:r>
            <a:endParaRPr sz="2200">
              <a:solidFill>
                <a:srgbClr val="456F84"/>
              </a:solidFill>
              <a:latin typeface="Quicksand"/>
              <a:ea typeface="Quicksand"/>
              <a:cs typeface="Quicksand"/>
              <a:sym typeface="Quicksand"/>
            </a:endParaRPr>
          </a:p>
          <a:p>
            <a:pPr indent="-368300" lvl="1" marL="914400" marR="0" rtl="0" algn="l">
              <a:lnSpc>
                <a:spcPct val="169958"/>
              </a:lnSpc>
              <a:spcBef>
                <a:spcPts val="0"/>
              </a:spcBef>
              <a:spcAft>
                <a:spcPts val="0"/>
              </a:spcAft>
              <a:buClr>
                <a:srgbClr val="456F84"/>
              </a:buClr>
              <a:buSzPts val="2200"/>
              <a:buFont typeface="Quicksand"/>
              <a:buChar char="•"/>
            </a:pPr>
            <a:r>
              <a:rPr lang="en-US" sz="2200">
                <a:solidFill>
                  <a:srgbClr val="456F84"/>
                </a:solidFill>
                <a:latin typeface="Quicksand"/>
                <a:ea typeface="Quicksand"/>
                <a:cs typeface="Quicksand"/>
                <a:sym typeface="Quicksand"/>
              </a:rPr>
              <a:t>There was one spot where the path briefly immense (3+  meters) away from the </a:t>
            </a:r>
            <a:r>
              <a:rPr lang="en-US" sz="2200">
                <a:solidFill>
                  <a:srgbClr val="456F84"/>
                </a:solidFill>
                <a:latin typeface="Quicksand"/>
                <a:ea typeface="Quicksand"/>
                <a:cs typeface="Quicksand"/>
                <a:sym typeface="Quicksand"/>
              </a:rPr>
              <a:t>polyline</a:t>
            </a:r>
            <a:r>
              <a:rPr lang="en-US" sz="2200">
                <a:solidFill>
                  <a:srgbClr val="456F84"/>
                </a:solidFill>
                <a:latin typeface="Quicksand"/>
                <a:ea typeface="Quicksand"/>
                <a:cs typeface="Quicksand"/>
                <a:sym typeface="Quicksand"/>
              </a:rPr>
              <a:t>. This happened right when we walked under a tree that blocked the signal.</a:t>
            </a:r>
            <a:endParaRPr sz="2200">
              <a:solidFill>
                <a:srgbClr val="456F84"/>
              </a:solidFill>
              <a:latin typeface="Quicksand"/>
              <a:ea typeface="Quicksand"/>
              <a:cs typeface="Quicksand"/>
              <a:sym typeface="Quicksand"/>
            </a:endParaRPr>
          </a:p>
          <a:p>
            <a:pPr indent="0" lvl="0" marL="914400" marR="0" rtl="0" algn="l">
              <a:lnSpc>
                <a:spcPct val="169958"/>
              </a:lnSpc>
              <a:spcBef>
                <a:spcPts val="0"/>
              </a:spcBef>
              <a:spcAft>
                <a:spcPts val="0"/>
              </a:spcAft>
              <a:buNone/>
            </a:pPr>
            <a:r>
              <a:t/>
            </a:r>
            <a:endParaRPr b="0" i="0" sz="2200" u="none" cap="none" strike="noStrike">
              <a:solidFill>
                <a:srgbClr val="456F84"/>
              </a:solidFill>
              <a:latin typeface="Quicksand"/>
              <a:ea typeface="Quicksand"/>
              <a:cs typeface="Quicksand"/>
              <a:sym typeface="Quicksand"/>
            </a:endParaRPr>
          </a:p>
        </p:txBody>
      </p:sp>
      <p:sp>
        <p:nvSpPr>
          <p:cNvPr id="628" name="Google Shape;628;g3707b890694_2_45"/>
          <p:cNvSpPr txBox="1"/>
          <p:nvPr/>
        </p:nvSpPr>
        <p:spPr>
          <a:xfrm>
            <a:off x="871425" y="210409"/>
            <a:ext cx="8420100" cy="27705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en-US" sz="6000">
                <a:solidFill>
                  <a:srgbClr val="0F4662"/>
                </a:solidFill>
                <a:latin typeface="Cormorant Garamond"/>
                <a:ea typeface="Cormorant Garamond"/>
                <a:cs typeface="Cormorant Garamond"/>
                <a:sym typeface="Cormorant Garamond"/>
              </a:rPr>
              <a:t>GPS Coordinates Accuracy Testing </a:t>
            </a:r>
            <a:endParaRPr b="1" sz="6000">
              <a:solidFill>
                <a:schemeClr val="dk1"/>
              </a:solidFill>
              <a:latin typeface="Calibri"/>
              <a:ea typeface="Calibri"/>
              <a:cs typeface="Calibri"/>
              <a:sym typeface="Calibri"/>
            </a:endParaRPr>
          </a:p>
          <a:p>
            <a:pPr indent="0" lvl="0" marL="0" marR="0" rtl="0" algn="l">
              <a:lnSpc>
                <a:spcPct val="140006"/>
              </a:lnSpc>
              <a:spcBef>
                <a:spcPts val="0"/>
              </a:spcBef>
              <a:spcAft>
                <a:spcPts val="0"/>
              </a:spcAft>
              <a:buNone/>
            </a:pPr>
            <a:r>
              <a:t/>
            </a:r>
            <a:endParaRPr b="1" i="1" sz="6000">
              <a:solidFill>
                <a:srgbClr val="0F4662"/>
              </a:solidFill>
              <a:latin typeface="Cormorant Garamond"/>
              <a:ea typeface="Cormorant Garamond"/>
              <a:cs typeface="Cormorant Garamond"/>
              <a:sym typeface="Cormorant Garamond"/>
            </a:endParaRPr>
          </a:p>
        </p:txBody>
      </p:sp>
      <p:pic>
        <p:nvPicPr>
          <p:cNvPr id="629" name="Google Shape;629;g3707b890694_2_45" title="Screenshot 2025-07-17 at 10.04.42 PM.png"/>
          <p:cNvPicPr preferRelativeResize="0"/>
          <p:nvPr/>
        </p:nvPicPr>
        <p:blipFill rotWithShape="1">
          <a:blip r:embed="rId3">
            <a:alphaModFix/>
          </a:blip>
          <a:srcRect b="0" l="27409" r="11641" t="25054"/>
          <a:stretch/>
        </p:blipFill>
        <p:spPr>
          <a:xfrm>
            <a:off x="10136887" y="4791700"/>
            <a:ext cx="7151037" cy="5495299"/>
          </a:xfrm>
          <a:prstGeom prst="rect">
            <a:avLst/>
          </a:prstGeom>
          <a:noFill/>
          <a:ln>
            <a:noFill/>
          </a:ln>
        </p:spPr>
      </p:pic>
      <p:pic>
        <p:nvPicPr>
          <p:cNvPr id="630" name="Google Shape;630;g3707b890694_2_45" title="Deviation (meters) vs. Data Step Point #.png"/>
          <p:cNvPicPr preferRelativeResize="0"/>
          <p:nvPr/>
        </p:nvPicPr>
        <p:blipFill>
          <a:blip r:embed="rId4">
            <a:alphaModFix/>
          </a:blip>
          <a:stretch>
            <a:fillRect/>
          </a:stretch>
        </p:blipFill>
        <p:spPr>
          <a:xfrm>
            <a:off x="2145125" y="5518875"/>
            <a:ext cx="7435200" cy="4597450"/>
          </a:xfrm>
          <a:prstGeom prst="rect">
            <a:avLst/>
          </a:prstGeom>
          <a:noFill/>
          <a:ln>
            <a:noFill/>
          </a:ln>
        </p:spPr>
      </p:pic>
      <p:pic>
        <p:nvPicPr>
          <p:cNvPr id="631" name="Google Shape;631;g3707b890694_2_45" title="IMG_4189.png"/>
          <p:cNvPicPr preferRelativeResize="0"/>
          <p:nvPr/>
        </p:nvPicPr>
        <p:blipFill rotWithShape="1">
          <a:blip r:embed="rId5">
            <a:alphaModFix/>
          </a:blip>
          <a:srcRect b="26901" l="0" r="0" t="26906"/>
          <a:stretch/>
        </p:blipFill>
        <p:spPr>
          <a:xfrm>
            <a:off x="15545754" y="-8"/>
            <a:ext cx="2751300" cy="2751300"/>
          </a:xfrm>
          <a:prstGeom prst="flowChartProcess">
            <a:avLst/>
          </a:prstGeom>
          <a:noFill/>
          <a:ln>
            <a:noFill/>
          </a:ln>
        </p:spPr>
      </p:pic>
      <p:pic>
        <p:nvPicPr>
          <p:cNvPr id="632" name="Google Shape;632;g3707b890694_2_45" title="GPS coordination accuracy.mp3">
            <a:hlinkClick r:id="rId6"/>
          </p:cNvPr>
          <p:cNvPicPr preferRelativeResize="0"/>
          <p:nvPr/>
        </p:nvPicPr>
        <p:blipFill>
          <a:blip r:embed="rId7">
            <a:alphaModFix/>
          </a:blip>
          <a:stretch>
            <a:fillRect/>
          </a:stretch>
        </p:blipFill>
        <p:spPr>
          <a:xfrm>
            <a:off x="162350" y="110650"/>
            <a:ext cx="457200" cy="4572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636" name="Shape 636"/>
        <p:cNvGrpSpPr/>
        <p:nvPr/>
      </p:nvGrpSpPr>
      <p:grpSpPr>
        <a:xfrm>
          <a:off x="0" y="0"/>
          <a:ext cx="0" cy="0"/>
          <a:chOff x="0" y="0"/>
          <a:chExt cx="0" cy="0"/>
        </a:xfrm>
      </p:grpSpPr>
      <p:cxnSp>
        <p:nvCxnSpPr>
          <p:cNvPr id="637" name="Google Shape;637;g3707b890694_2_66"/>
          <p:cNvCxnSpPr/>
          <p:nvPr/>
        </p:nvCxnSpPr>
        <p:spPr>
          <a:xfrm flipH="1" rot="10800000">
            <a:off x="10938810" y="952500"/>
            <a:ext cx="3657600" cy="38100"/>
          </a:xfrm>
          <a:prstGeom prst="straightConnector1">
            <a:avLst/>
          </a:prstGeom>
          <a:noFill/>
          <a:ln cap="flat" cmpd="sng" w="76200">
            <a:solidFill>
              <a:srgbClr val="0F4662"/>
            </a:solidFill>
            <a:prstDash val="solid"/>
            <a:round/>
            <a:headEnd len="sm" w="sm" type="none"/>
            <a:tailEnd len="sm" w="sm" type="none"/>
          </a:ln>
        </p:spPr>
      </p:cxnSp>
      <p:sp>
        <p:nvSpPr>
          <p:cNvPr id="638" name="Google Shape;638;g3707b890694_2_66"/>
          <p:cNvSpPr txBox="1"/>
          <p:nvPr/>
        </p:nvSpPr>
        <p:spPr>
          <a:xfrm>
            <a:off x="426800" y="2212100"/>
            <a:ext cx="8965800" cy="914100"/>
          </a:xfrm>
          <a:prstGeom prst="rect">
            <a:avLst/>
          </a:prstGeom>
          <a:noFill/>
          <a:ln>
            <a:noFill/>
          </a:ln>
        </p:spPr>
        <p:txBody>
          <a:bodyPr anchorCtr="0" anchor="t" bIns="0" lIns="0" spcFirstLastPara="1" rIns="0" wrap="square" tIns="0">
            <a:spAutoFit/>
          </a:bodyPr>
          <a:lstStyle/>
          <a:p>
            <a:pPr indent="-368300" lvl="1" marL="914400" marR="0" rtl="0" algn="l">
              <a:lnSpc>
                <a:spcPct val="169958"/>
              </a:lnSpc>
              <a:spcBef>
                <a:spcPts val="0"/>
              </a:spcBef>
              <a:spcAft>
                <a:spcPts val="0"/>
              </a:spcAft>
              <a:buClr>
                <a:srgbClr val="456F84"/>
              </a:buClr>
              <a:buSzPts val="2200"/>
              <a:buFont typeface="Quicksand"/>
              <a:buChar char="•"/>
            </a:pPr>
            <a:r>
              <a:rPr lang="en-US" sz="2200">
                <a:solidFill>
                  <a:srgbClr val="456F84"/>
                </a:solidFill>
                <a:latin typeface="Quicksand"/>
                <a:ea typeface="Quicksand"/>
                <a:cs typeface="Quicksand"/>
                <a:sym typeface="Quicksand"/>
              </a:rPr>
              <a:t>O</a:t>
            </a:r>
            <a:endParaRPr sz="2200">
              <a:solidFill>
                <a:srgbClr val="456F84"/>
              </a:solidFill>
              <a:latin typeface="Quicksand"/>
              <a:ea typeface="Quicksand"/>
              <a:cs typeface="Quicksand"/>
              <a:sym typeface="Quicksand"/>
            </a:endParaRPr>
          </a:p>
          <a:p>
            <a:pPr indent="0" lvl="0" marL="914400" marR="0" rtl="0" algn="l">
              <a:lnSpc>
                <a:spcPct val="169958"/>
              </a:lnSpc>
              <a:spcBef>
                <a:spcPts val="0"/>
              </a:spcBef>
              <a:spcAft>
                <a:spcPts val="0"/>
              </a:spcAft>
              <a:buNone/>
            </a:pPr>
            <a:r>
              <a:t/>
            </a:r>
            <a:endParaRPr b="0" i="0" sz="2200" u="none" cap="none" strike="noStrike">
              <a:solidFill>
                <a:srgbClr val="456F84"/>
              </a:solidFill>
              <a:latin typeface="Quicksand"/>
              <a:ea typeface="Quicksand"/>
              <a:cs typeface="Quicksand"/>
              <a:sym typeface="Quicksand"/>
            </a:endParaRPr>
          </a:p>
        </p:txBody>
      </p:sp>
      <p:sp>
        <p:nvSpPr>
          <p:cNvPr id="639" name="Google Shape;639;g3707b890694_2_66"/>
          <p:cNvSpPr txBox="1"/>
          <p:nvPr/>
        </p:nvSpPr>
        <p:spPr>
          <a:xfrm>
            <a:off x="871425" y="210403"/>
            <a:ext cx="8420100" cy="1847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en-US" sz="6000">
                <a:solidFill>
                  <a:srgbClr val="0F4662"/>
                </a:solidFill>
                <a:latin typeface="Cormorant Garamond"/>
                <a:ea typeface="Cormorant Garamond"/>
                <a:cs typeface="Cormorant Garamond"/>
                <a:sym typeface="Cormorant Garamond"/>
              </a:rPr>
              <a:t>Navigation </a:t>
            </a:r>
            <a:r>
              <a:rPr b="1" i="1" lang="en-US" sz="6000">
                <a:solidFill>
                  <a:srgbClr val="0F4662"/>
                </a:solidFill>
                <a:latin typeface="Cormorant Garamond"/>
                <a:ea typeface="Cormorant Garamond"/>
                <a:cs typeface="Cormorant Garamond"/>
                <a:sym typeface="Cormorant Garamond"/>
              </a:rPr>
              <a:t>Accuracy  Testing </a:t>
            </a:r>
            <a:endParaRPr b="1" sz="6000">
              <a:solidFill>
                <a:schemeClr val="dk1"/>
              </a:solidFill>
              <a:latin typeface="Calibri"/>
              <a:ea typeface="Calibri"/>
              <a:cs typeface="Calibri"/>
              <a:sym typeface="Calibri"/>
            </a:endParaRPr>
          </a:p>
          <a:p>
            <a:pPr indent="0" lvl="0" marL="0" marR="0" rtl="0" algn="l">
              <a:lnSpc>
                <a:spcPct val="140006"/>
              </a:lnSpc>
              <a:spcBef>
                <a:spcPts val="0"/>
              </a:spcBef>
              <a:spcAft>
                <a:spcPts val="0"/>
              </a:spcAft>
              <a:buNone/>
            </a:pPr>
            <a:r>
              <a:t/>
            </a:r>
            <a:endParaRPr b="1" i="1" sz="6000">
              <a:solidFill>
                <a:srgbClr val="0F4662"/>
              </a:solidFill>
              <a:latin typeface="Cormorant Garamond"/>
              <a:ea typeface="Cormorant Garamond"/>
              <a:cs typeface="Cormorant Garamond"/>
              <a:sym typeface="Cormorant Garamond"/>
            </a:endParaRPr>
          </a:p>
        </p:txBody>
      </p:sp>
      <p:graphicFrame>
        <p:nvGraphicFramePr>
          <p:cNvPr id="640" name="Google Shape;640;g3707b890694_2_66"/>
          <p:cNvGraphicFramePr/>
          <p:nvPr/>
        </p:nvGraphicFramePr>
        <p:xfrm>
          <a:off x="2338488" y="2450351"/>
          <a:ext cx="3000000" cy="3000000"/>
        </p:xfrm>
        <a:graphic>
          <a:graphicData uri="http://schemas.openxmlformats.org/drawingml/2006/table">
            <a:tbl>
              <a:tblPr>
                <a:noFill/>
                <a:tableStyleId>{2852DF77-2A9F-4A68-8377-D7B8A2A583A4}</a:tableStyleId>
              </a:tblPr>
              <a:tblGrid>
                <a:gridCol w="1480900"/>
                <a:gridCol w="2758925"/>
                <a:gridCol w="2758925"/>
                <a:gridCol w="2758925"/>
                <a:gridCol w="1612750"/>
              </a:tblGrid>
              <a:tr h="626225">
                <a:tc>
                  <a:txBody>
                    <a:bodyPr/>
                    <a:lstStyle/>
                    <a:p>
                      <a:pPr indent="0" lvl="0" marL="0" marR="0" rtl="0" algn="ctr">
                        <a:lnSpc>
                          <a:spcPct val="150000"/>
                        </a:lnSpc>
                        <a:spcBef>
                          <a:spcPts val="0"/>
                        </a:spcBef>
                        <a:spcAft>
                          <a:spcPts val="0"/>
                        </a:spcAft>
                        <a:buClr>
                          <a:srgbClr val="000000"/>
                        </a:buClr>
                        <a:buSzPts val="1800"/>
                        <a:buFont typeface="Arial"/>
                        <a:buNone/>
                      </a:pPr>
                      <a:r>
                        <a:rPr b="1" lang="en-US" sz="1800"/>
                        <a:t>Test #</a:t>
                      </a:r>
                      <a:endParaRPr b="1" sz="1800" u="none" cap="none" strike="noStrike">
                        <a:solidFill>
                          <a:srgbClr val="202729"/>
                        </a:solidFill>
                        <a:latin typeface="Arial"/>
                        <a:ea typeface="Arial"/>
                        <a:cs typeface="Arial"/>
                        <a:sym typeface="Arial"/>
                      </a:endParaRPr>
                    </a:p>
                  </a:txBody>
                  <a:tcPr marT="63500" marB="63500" marR="63500" marL="63500" anchor="ctr">
                    <a:lnL cap="flat" cmpd="sng" w="12700">
                      <a:solidFill>
                        <a:srgbClr val="F8F8F8"/>
                      </a:solidFill>
                      <a:prstDash val="solid"/>
                      <a:round/>
                      <a:headEnd len="sm" w="sm" type="none"/>
                      <a:tailEnd len="sm" w="sm" type="none"/>
                    </a:lnL>
                    <a:lnR cap="flat" cmpd="sng" w="12700">
                      <a:solidFill>
                        <a:srgbClr val="F8F8F8"/>
                      </a:solidFill>
                      <a:prstDash val="solid"/>
                      <a:round/>
                      <a:headEnd len="sm" w="sm" type="none"/>
                      <a:tailEnd len="sm" w="sm" type="none"/>
                    </a:lnR>
                    <a:lnT cap="flat" cmpd="sng" w="12700">
                      <a:solidFill>
                        <a:srgbClr val="F8F8F8"/>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50000"/>
                        </a:lnSpc>
                        <a:spcBef>
                          <a:spcPts val="0"/>
                        </a:spcBef>
                        <a:spcAft>
                          <a:spcPts val="0"/>
                        </a:spcAft>
                        <a:buClr>
                          <a:srgbClr val="000000"/>
                        </a:buClr>
                        <a:buSzPts val="1800"/>
                        <a:buFont typeface="Arial"/>
                        <a:buNone/>
                      </a:pPr>
                      <a:r>
                        <a:rPr b="1" lang="en-US" sz="1800"/>
                        <a:t>Input location</a:t>
                      </a:r>
                      <a:endParaRPr b="1" sz="1800" u="none" cap="none" strike="noStrike">
                        <a:solidFill>
                          <a:srgbClr val="202729"/>
                        </a:solidFill>
                        <a:latin typeface="Arial"/>
                        <a:ea typeface="Arial"/>
                        <a:cs typeface="Arial"/>
                        <a:sym typeface="Arial"/>
                      </a:endParaRPr>
                    </a:p>
                  </a:txBody>
                  <a:tcPr marT="63500" marB="63500" marR="63500" marL="63500" anchor="ctr">
                    <a:lnL cap="flat" cmpd="sng" w="12700">
                      <a:solidFill>
                        <a:srgbClr val="F8F8F8"/>
                      </a:solidFill>
                      <a:prstDash val="solid"/>
                      <a:round/>
                      <a:headEnd len="sm" w="sm" type="none"/>
                      <a:tailEnd len="sm" w="sm" type="none"/>
                    </a:lnL>
                    <a:lnR cap="flat" cmpd="sng" w="12700">
                      <a:solidFill>
                        <a:srgbClr val="F8F8F8"/>
                      </a:solidFill>
                      <a:prstDash val="solid"/>
                      <a:round/>
                      <a:headEnd len="sm" w="sm" type="none"/>
                      <a:tailEnd len="sm" w="sm" type="none"/>
                    </a:lnR>
                    <a:lnT cap="flat" cmpd="sng" w="12700">
                      <a:solidFill>
                        <a:srgbClr val="F8F8F8"/>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50000"/>
                        </a:lnSpc>
                        <a:spcBef>
                          <a:spcPts val="0"/>
                        </a:spcBef>
                        <a:spcAft>
                          <a:spcPts val="0"/>
                        </a:spcAft>
                        <a:buNone/>
                      </a:pPr>
                      <a:r>
                        <a:rPr b="1" lang="en-US" sz="1800"/>
                        <a:t>Expected Command</a:t>
                      </a:r>
                      <a:endParaRPr b="1" sz="1800" u="none" cap="none" strike="noStrike">
                        <a:solidFill>
                          <a:srgbClr val="202729"/>
                        </a:solidFill>
                      </a:endParaRPr>
                    </a:p>
                  </a:txBody>
                  <a:tcPr marT="63500" marB="63500" marR="63500" marL="63500" anchor="ctr">
                    <a:lnL cap="flat" cmpd="sng" w="12700">
                      <a:solidFill>
                        <a:srgbClr val="F8F8F8"/>
                      </a:solidFill>
                      <a:prstDash val="solid"/>
                      <a:round/>
                      <a:headEnd len="sm" w="sm" type="none"/>
                      <a:tailEnd len="sm" w="sm" type="none"/>
                    </a:lnL>
                    <a:lnR cap="flat" cmpd="sng" w="12700">
                      <a:solidFill>
                        <a:srgbClr val="F8F8F8"/>
                      </a:solidFill>
                      <a:prstDash val="solid"/>
                      <a:round/>
                      <a:headEnd len="sm" w="sm" type="none"/>
                      <a:tailEnd len="sm" w="sm" type="none"/>
                    </a:lnR>
                    <a:lnT cap="flat" cmpd="sng" w="12700">
                      <a:solidFill>
                        <a:srgbClr val="F8F8F8"/>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50000"/>
                        </a:lnSpc>
                        <a:spcBef>
                          <a:spcPts val="0"/>
                        </a:spcBef>
                        <a:spcAft>
                          <a:spcPts val="0"/>
                        </a:spcAft>
                        <a:buNone/>
                      </a:pPr>
                      <a:r>
                        <a:rPr b="1" lang="en-US" sz="1800"/>
                        <a:t>Actual Output</a:t>
                      </a:r>
                      <a:endParaRPr b="1" sz="1800" u="none" cap="none" strike="noStrike">
                        <a:solidFill>
                          <a:srgbClr val="202729"/>
                        </a:solidFill>
                      </a:endParaRPr>
                    </a:p>
                  </a:txBody>
                  <a:tcPr marT="63500" marB="63500" marR="63500" marL="63500" anchor="ctr">
                    <a:lnL cap="flat" cmpd="sng" w="12700">
                      <a:solidFill>
                        <a:srgbClr val="F8F8F8"/>
                      </a:solidFill>
                      <a:prstDash val="solid"/>
                      <a:round/>
                      <a:headEnd len="sm" w="sm" type="none"/>
                      <a:tailEnd len="sm" w="sm" type="none"/>
                    </a:lnL>
                    <a:lnR cap="flat" cmpd="sng" w="12700">
                      <a:solidFill>
                        <a:srgbClr val="F8F8F8"/>
                      </a:solidFill>
                      <a:prstDash val="solid"/>
                      <a:round/>
                      <a:headEnd len="sm" w="sm" type="none"/>
                      <a:tailEnd len="sm" w="sm" type="none"/>
                    </a:lnR>
                    <a:lnT cap="flat" cmpd="sng" w="12700">
                      <a:solidFill>
                        <a:srgbClr val="F8F8F8"/>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50000"/>
                        </a:lnSpc>
                        <a:spcBef>
                          <a:spcPts val="0"/>
                        </a:spcBef>
                        <a:spcAft>
                          <a:spcPts val="0"/>
                        </a:spcAft>
                        <a:buClr>
                          <a:srgbClr val="000000"/>
                        </a:buClr>
                        <a:buSzPts val="1800"/>
                        <a:buFont typeface="Arial"/>
                        <a:buNone/>
                      </a:pPr>
                      <a:r>
                        <a:rPr b="1" lang="en-US" sz="1800"/>
                        <a:t>Correct</a:t>
                      </a:r>
                      <a:endParaRPr b="1" sz="1800" u="none" cap="none" strike="noStrike">
                        <a:solidFill>
                          <a:srgbClr val="202729"/>
                        </a:solidFill>
                        <a:latin typeface="Arial"/>
                        <a:ea typeface="Arial"/>
                        <a:cs typeface="Arial"/>
                        <a:sym typeface="Arial"/>
                      </a:endParaRPr>
                    </a:p>
                  </a:txBody>
                  <a:tcPr marT="63500" marB="63500" marR="63500" marL="63500" anchor="ctr">
                    <a:lnL cap="flat" cmpd="sng" w="12700">
                      <a:solidFill>
                        <a:srgbClr val="F8F8F8"/>
                      </a:solidFill>
                      <a:prstDash val="solid"/>
                      <a:round/>
                      <a:headEnd len="sm" w="sm" type="none"/>
                      <a:tailEnd len="sm" w="sm" type="none"/>
                    </a:lnL>
                    <a:lnR cap="flat" cmpd="sng" w="12700">
                      <a:solidFill>
                        <a:srgbClr val="F8F8F8"/>
                      </a:solidFill>
                      <a:prstDash val="solid"/>
                      <a:round/>
                      <a:headEnd len="sm" w="sm" type="none"/>
                      <a:tailEnd len="sm" w="sm" type="none"/>
                    </a:lnR>
                    <a:lnT cap="flat" cmpd="sng" w="12700">
                      <a:solidFill>
                        <a:srgbClr val="F8F8F8"/>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r>
              <a:tr h="626225">
                <a:tc>
                  <a:txBody>
                    <a:bodyPr/>
                    <a:lstStyle/>
                    <a:p>
                      <a:pPr indent="0" lvl="0" marL="0" marR="0" rtl="0" algn="ctr">
                        <a:lnSpc>
                          <a:spcPct val="150000"/>
                        </a:lnSpc>
                        <a:spcBef>
                          <a:spcPts val="0"/>
                        </a:spcBef>
                        <a:spcAft>
                          <a:spcPts val="0"/>
                        </a:spcAft>
                        <a:buNone/>
                      </a:pPr>
                      <a:r>
                        <a:rPr b="1" lang="en-US" sz="1800"/>
                        <a:t>1</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marR="0" rtl="0" algn="ctr">
                        <a:lnSpc>
                          <a:spcPct val="150000"/>
                        </a:lnSpc>
                        <a:spcBef>
                          <a:spcPts val="0"/>
                        </a:spcBef>
                        <a:spcAft>
                          <a:spcPts val="0"/>
                        </a:spcAft>
                        <a:buNone/>
                      </a:pPr>
                      <a:r>
                        <a:rPr b="1" lang="en-US" sz="1800"/>
                        <a:t>UCF Campus </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marR="0" rtl="0" algn="ctr">
                        <a:lnSpc>
                          <a:spcPct val="150000"/>
                        </a:lnSpc>
                        <a:spcBef>
                          <a:spcPts val="0"/>
                        </a:spcBef>
                        <a:spcAft>
                          <a:spcPts val="0"/>
                        </a:spcAft>
                        <a:buNone/>
                      </a:pPr>
                      <a:r>
                        <a:rPr b="1" lang="en-US" sz="1800"/>
                        <a:t>“</a:t>
                      </a:r>
                      <a:r>
                        <a:rPr b="1" lang="en-US" sz="1800"/>
                        <a:t>Head East Towards Mercury Cir</a:t>
                      </a:r>
                      <a:r>
                        <a:rPr b="1" lang="en-US" sz="1800"/>
                        <a:t>”</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marR="0" rtl="0" algn="ctr">
                        <a:lnSpc>
                          <a:spcPct val="150000"/>
                        </a:lnSpc>
                        <a:spcBef>
                          <a:spcPts val="0"/>
                        </a:spcBef>
                        <a:spcAft>
                          <a:spcPts val="0"/>
                        </a:spcAft>
                        <a:buNone/>
                      </a:pPr>
                      <a:r>
                        <a:rPr b="1" lang="en-US" sz="1800"/>
                        <a:t>“</a:t>
                      </a:r>
                      <a:r>
                        <a:rPr b="1" lang="en-US" sz="1800"/>
                        <a:t>Head East Towards Mercury Cir</a:t>
                      </a:r>
                      <a:r>
                        <a:rPr b="1" lang="en-US" sz="1800"/>
                        <a:t>”</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marR="0" rtl="0" algn="ctr">
                        <a:lnSpc>
                          <a:spcPct val="150000"/>
                        </a:lnSpc>
                        <a:spcBef>
                          <a:spcPts val="0"/>
                        </a:spcBef>
                        <a:spcAft>
                          <a:spcPts val="0"/>
                        </a:spcAft>
                        <a:buNone/>
                      </a:pPr>
                      <a:r>
                        <a:rPr b="1" lang="en-US" sz="1800"/>
                        <a:t>Yes</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r>
              <a:tr h="626225">
                <a:tc>
                  <a:txBody>
                    <a:bodyPr/>
                    <a:lstStyle/>
                    <a:p>
                      <a:pPr indent="0" lvl="0" marL="0" marR="0" rtl="0" algn="ctr">
                        <a:lnSpc>
                          <a:spcPct val="150000"/>
                        </a:lnSpc>
                        <a:spcBef>
                          <a:spcPts val="0"/>
                        </a:spcBef>
                        <a:spcAft>
                          <a:spcPts val="0"/>
                        </a:spcAft>
                        <a:buNone/>
                      </a:pPr>
                      <a:r>
                        <a:rPr b="1" lang="en-US" sz="1800"/>
                        <a:t>2</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rtl="0" algn="ctr">
                        <a:lnSpc>
                          <a:spcPct val="150000"/>
                        </a:lnSpc>
                        <a:spcBef>
                          <a:spcPts val="0"/>
                        </a:spcBef>
                        <a:spcAft>
                          <a:spcPts val="0"/>
                        </a:spcAft>
                        <a:buClr>
                          <a:schemeClr val="dk1"/>
                        </a:buClr>
                        <a:buSzPts val="1100"/>
                        <a:buFont typeface="Arial"/>
                        <a:buNone/>
                      </a:pPr>
                      <a:r>
                        <a:rPr b="1" lang="en-US" sz="1800"/>
                        <a:t>UCF Campus </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marR="0" rtl="0" algn="ctr">
                        <a:lnSpc>
                          <a:spcPct val="150000"/>
                        </a:lnSpc>
                        <a:spcBef>
                          <a:spcPts val="0"/>
                        </a:spcBef>
                        <a:spcAft>
                          <a:spcPts val="0"/>
                        </a:spcAft>
                        <a:buNone/>
                      </a:pPr>
                      <a:r>
                        <a:rPr b="1" lang="en-US" sz="1800"/>
                        <a:t>“Turn left onto mercury cir”</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marR="0" rtl="0" algn="ctr">
                        <a:lnSpc>
                          <a:spcPct val="150000"/>
                        </a:lnSpc>
                        <a:spcBef>
                          <a:spcPts val="0"/>
                        </a:spcBef>
                        <a:spcAft>
                          <a:spcPts val="0"/>
                        </a:spcAft>
                        <a:buNone/>
                      </a:pPr>
                      <a:r>
                        <a:rPr b="1" lang="en-US" sz="1800"/>
                        <a:t>“</a:t>
                      </a:r>
                      <a:r>
                        <a:rPr b="1" lang="en-US" sz="1800"/>
                        <a:t>Turn left onto mercury cir</a:t>
                      </a:r>
                      <a:r>
                        <a:rPr b="1" lang="en-US" sz="1800"/>
                        <a:t>” </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marR="0" rtl="0" algn="ctr">
                        <a:lnSpc>
                          <a:spcPct val="150000"/>
                        </a:lnSpc>
                        <a:spcBef>
                          <a:spcPts val="0"/>
                        </a:spcBef>
                        <a:spcAft>
                          <a:spcPts val="0"/>
                        </a:spcAft>
                        <a:buNone/>
                      </a:pPr>
                      <a:r>
                        <a:rPr b="1" lang="en-US" sz="1800"/>
                        <a:t>Yes</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r>
              <a:tr h="626225">
                <a:tc>
                  <a:txBody>
                    <a:bodyPr/>
                    <a:lstStyle/>
                    <a:p>
                      <a:pPr indent="0" lvl="0" marL="0" marR="0" rtl="0" algn="ctr">
                        <a:lnSpc>
                          <a:spcPct val="150000"/>
                        </a:lnSpc>
                        <a:spcBef>
                          <a:spcPts val="0"/>
                        </a:spcBef>
                        <a:spcAft>
                          <a:spcPts val="0"/>
                        </a:spcAft>
                        <a:buNone/>
                      </a:pPr>
                      <a:r>
                        <a:rPr b="1" lang="en-US" sz="1800"/>
                        <a:t>3</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8F8"/>
                    </a:solidFill>
                  </a:tcPr>
                </a:tc>
                <a:tc>
                  <a:txBody>
                    <a:bodyPr/>
                    <a:lstStyle/>
                    <a:p>
                      <a:pPr indent="0" lvl="0" marL="0" rtl="0" algn="ctr">
                        <a:lnSpc>
                          <a:spcPct val="150000"/>
                        </a:lnSpc>
                        <a:spcBef>
                          <a:spcPts val="0"/>
                        </a:spcBef>
                        <a:spcAft>
                          <a:spcPts val="0"/>
                        </a:spcAft>
                        <a:buClr>
                          <a:schemeClr val="dk1"/>
                        </a:buClr>
                        <a:buSzPts val="1100"/>
                        <a:buFont typeface="Arial"/>
                        <a:buNone/>
                      </a:pPr>
                      <a:r>
                        <a:rPr b="1" lang="en-US" sz="1800"/>
                        <a:t>UCF Campus </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8F8"/>
                    </a:solidFill>
                  </a:tcPr>
                </a:tc>
                <a:tc>
                  <a:txBody>
                    <a:bodyPr/>
                    <a:lstStyle/>
                    <a:p>
                      <a:pPr indent="0" lvl="0" marL="0" marR="0" rtl="0" algn="ctr">
                        <a:lnSpc>
                          <a:spcPct val="150000"/>
                        </a:lnSpc>
                        <a:spcBef>
                          <a:spcPts val="0"/>
                        </a:spcBef>
                        <a:spcAft>
                          <a:spcPts val="0"/>
                        </a:spcAft>
                        <a:buNone/>
                      </a:pPr>
                      <a:r>
                        <a:rPr b="1" lang="en-US" sz="1800"/>
                        <a:t>“Turn left onto pegasus dr”</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8F8"/>
                    </a:solidFill>
                  </a:tcPr>
                </a:tc>
                <a:tc>
                  <a:txBody>
                    <a:bodyPr/>
                    <a:lstStyle/>
                    <a:p>
                      <a:pPr indent="0" lvl="0" marL="0" marR="0" rtl="0" algn="ctr">
                        <a:lnSpc>
                          <a:spcPct val="150000"/>
                        </a:lnSpc>
                        <a:spcBef>
                          <a:spcPts val="0"/>
                        </a:spcBef>
                        <a:spcAft>
                          <a:spcPts val="0"/>
                        </a:spcAft>
                        <a:buNone/>
                      </a:pPr>
                      <a:r>
                        <a:rPr b="1" lang="en-US" sz="1800"/>
                        <a:t>“Turn left onto pegasus dr”</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8F8"/>
                    </a:solidFill>
                  </a:tcPr>
                </a:tc>
                <a:tc>
                  <a:txBody>
                    <a:bodyPr/>
                    <a:lstStyle/>
                    <a:p>
                      <a:pPr indent="0" lvl="0" marL="0" marR="0" rtl="0" algn="ctr">
                        <a:lnSpc>
                          <a:spcPct val="150000"/>
                        </a:lnSpc>
                        <a:spcBef>
                          <a:spcPts val="0"/>
                        </a:spcBef>
                        <a:spcAft>
                          <a:spcPts val="0"/>
                        </a:spcAft>
                        <a:buNone/>
                      </a:pPr>
                      <a:r>
                        <a:rPr b="1" lang="en-US" sz="1800"/>
                        <a:t>Yes</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8F8"/>
                    </a:solidFill>
                  </a:tcPr>
                </a:tc>
              </a:tr>
              <a:tr h="626225">
                <a:tc>
                  <a:txBody>
                    <a:bodyPr/>
                    <a:lstStyle/>
                    <a:p>
                      <a:pPr indent="0" lvl="0" marL="0" marR="0" rtl="0" algn="ctr">
                        <a:lnSpc>
                          <a:spcPct val="150000"/>
                        </a:lnSpc>
                        <a:spcBef>
                          <a:spcPts val="0"/>
                        </a:spcBef>
                        <a:spcAft>
                          <a:spcPts val="0"/>
                        </a:spcAft>
                        <a:buNone/>
                      </a:pPr>
                      <a:r>
                        <a:rPr b="1" lang="en-US" sz="1800"/>
                        <a:t>4</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rtl="0" algn="ctr">
                        <a:lnSpc>
                          <a:spcPct val="150000"/>
                        </a:lnSpc>
                        <a:spcBef>
                          <a:spcPts val="0"/>
                        </a:spcBef>
                        <a:spcAft>
                          <a:spcPts val="0"/>
                        </a:spcAft>
                        <a:buNone/>
                      </a:pPr>
                      <a:r>
                        <a:rPr b="1" lang="en-US" sz="1800"/>
                        <a:t>UCF Campus</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marR="0" rtl="0" algn="ctr">
                        <a:lnSpc>
                          <a:spcPct val="150000"/>
                        </a:lnSpc>
                        <a:spcBef>
                          <a:spcPts val="0"/>
                        </a:spcBef>
                        <a:spcAft>
                          <a:spcPts val="0"/>
                        </a:spcAft>
                        <a:buNone/>
                      </a:pPr>
                      <a:r>
                        <a:rPr b="1" lang="en-US" sz="1800"/>
                        <a:t>“Turn right onto pegasus dr”</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marR="0" rtl="0" algn="ctr">
                        <a:lnSpc>
                          <a:spcPct val="150000"/>
                        </a:lnSpc>
                        <a:spcBef>
                          <a:spcPts val="0"/>
                        </a:spcBef>
                        <a:spcAft>
                          <a:spcPts val="0"/>
                        </a:spcAft>
                        <a:buNone/>
                      </a:pPr>
                      <a:r>
                        <a:rPr b="1" lang="en-US" sz="1800"/>
                        <a:t>“</a:t>
                      </a:r>
                      <a:r>
                        <a:rPr b="1" lang="en-US" sz="1800"/>
                        <a:t>Turn right onto pegasus dr</a:t>
                      </a:r>
                      <a:r>
                        <a:rPr b="1" lang="en-US" sz="1800"/>
                        <a:t>”</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marR="0" rtl="0" algn="ctr">
                        <a:lnSpc>
                          <a:spcPct val="150000"/>
                        </a:lnSpc>
                        <a:spcBef>
                          <a:spcPts val="0"/>
                        </a:spcBef>
                        <a:spcAft>
                          <a:spcPts val="0"/>
                        </a:spcAft>
                        <a:buNone/>
                      </a:pPr>
                      <a:r>
                        <a:rPr b="1" lang="en-US" sz="1800"/>
                        <a:t>Yes</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r>
              <a:tr h="626225">
                <a:tc>
                  <a:txBody>
                    <a:bodyPr/>
                    <a:lstStyle/>
                    <a:p>
                      <a:pPr indent="0" lvl="0" marL="0" marR="0" rtl="0" algn="ctr">
                        <a:lnSpc>
                          <a:spcPct val="150000"/>
                        </a:lnSpc>
                        <a:spcBef>
                          <a:spcPts val="0"/>
                        </a:spcBef>
                        <a:spcAft>
                          <a:spcPts val="0"/>
                        </a:spcAft>
                        <a:buNone/>
                      </a:pPr>
                      <a:r>
                        <a:rPr b="1" lang="en-US" sz="1800"/>
                        <a:t>5</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8F8"/>
                    </a:solidFill>
                  </a:tcPr>
                </a:tc>
                <a:tc>
                  <a:txBody>
                    <a:bodyPr/>
                    <a:lstStyle/>
                    <a:p>
                      <a:pPr indent="0" lvl="0" marL="0" rtl="0" algn="ctr">
                        <a:lnSpc>
                          <a:spcPct val="150000"/>
                        </a:lnSpc>
                        <a:spcBef>
                          <a:spcPts val="0"/>
                        </a:spcBef>
                        <a:spcAft>
                          <a:spcPts val="0"/>
                        </a:spcAft>
                        <a:buNone/>
                      </a:pPr>
                      <a:r>
                        <a:rPr b="1" lang="en-US" sz="1800"/>
                        <a:t>UCF Campus</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8F8"/>
                    </a:solidFill>
                  </a:tcPr>
                </a:tc>
                <a:tc>
                  <a:txBody>
                    <a:bodyPr/>
                    <a:lstStyle/>
                    <a:p>
                      <a:pPr indent="0" lvl="0" marL="0" marR="0" rtl="0" algn="ctr">
                        <a:lnSpc>
                          <a:spcPct val="150000"/>
                        </a:lnSpc>
                        <a:spcBef>
                          <a:spcPts val="0"/>
                        </a:spcBef>
                        <a:spcAft>
                          <a:spcPts val="0"/>
                        </a:spcAft>
                        <a:buNone/>
                      </a:pPr>
                      <a:r>
                        <a:rPr b="1" lang="en-US" sz="1800"/>
                        <a:t>“Turn right”</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8F8"/>
                    </a:solidFill>
                  </a:tcPr>
                </a:tc>
                <a:tc>
                  <a:txBody>
                    <a:bodyPr/>
                    <a:lstStyle/>
                    <a:p>
                      <a:pPr indent="0" lvl="0" marL="0" marR="0" rtl="0" algn="ctr">
                        <a:lnSpc>
                          <a:spcPct val="150000"/>
                        </a:lnSpc>
                        <a:spcBef>
                          <a:spcPts val="0"/>
                        </a:spcBef>
                        <a:spcAft>
                          <a:spcPts val="0"/>
                        </a:spcAft>
                        <a:buNone/>
                      </a:pPr>
                      <a:r>
                        <a:rPr b="1" lang="en-US" sz="1800"/>
                        <a:t>“Turn right”</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8F8"/>
                    </a:solidFill>
                  </a:tcPr>
                </a:tc>
                <a:tc>
                  <a:txBody>
                    <a:bodyPr/>
                    <a:lstStyle/>
                    <a:p>
                      <a:pPr indent="0" lvl="0" marL="0" marR="0" rtl="0" algn="ctr">
                        <a:lnSpc>
                          <a:spcPct val="150000"/>
                        </a:lnSpc>
                        <a:spcBef>
                          <a:spcPts val="0"/>
                        </a:spcBef>
                        <a:spcAft>
                          <a:spcPts val="0"/>
                        </a:spcAft>
                        <a:buNone/>
                      </a:pPr>
                      <a:r>
                        <a:rPr b="1" lang="en-US" sz="1800"/>
                        <a:t>Yes</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8F8"/>
                    </a:solidFill>
                  </a:tcPr>
                </a:tc>
              </a:tr>
              <a:tr h="626225">
                <a:tc>
                  <a:txBody>
                    <a:bodyPr/>
                    <a:lstStyle/>
                    <a:p>
                      <a:pPr indent="0" lvl="0" marL="0" marR="0" rtl="0" algn="ctr">
                        <a:lnSpc>
                          <a:spcPct val="150000"/>
                        </a:lnSpc>
                        <a:spcBef>
                          <a:spcPts val="0"/>
                        </a:spcBef>
                        <a:spcAft>
                          <a:spcPts val="0"/>
                        </a:spcAft>
                        <a:buNone/>
                      </a:pPr>
                      <a:r>
                        <a:rPr b="1" lang="en-US" sz="1800"/>
                        <a:t>6</a:t>
                      </a:r>
                      <a:endParaRPr b="1"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8F8"/>
                    </a:solidFill>
                  </a:tcPr>
                </a:tc>
                <a:tc>
                  <a:txBody>
                    <a:bodyPr/>
                    <a:lstStyle/>
                    <a:p>
                      <a:pPr indent="0" lvl="0" marL="0" rtl="0" algn="ctr">
                        <a:lnSpc>
                          <a:spcPct val="150000"/>
                        </a:lnSpc>
                        <a:spcBef>
                          <a:spcPts val="0"/>
                        </a:spcBef>
                        <a:spcAft>
                          <a:spcPts val="0"/>
                        </a:spcAft>
                        <a:buNone/>
                      </a:pPr>
                      <a:r>
                        <a:rPr b="1" lang="en-US" sz="1800"/>
                        <a:t>UCF Campus </a:t>
                      </a:r>
                      <a:endParaRPr b="1"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8F8"/>
                    </a:solidFill>
                  </a:tcPr>
                </a:tc>
                <a:tc>
                  <a:txBody>
                    <a:bodyPr/>
                    <a:lstStyle/>
                    <a:p>
                      <a:pPr indent="0" lvl="0" marL="0" marR="0" rtl="0" algn="ctr">
                        <a:lnSpc>
                          <a:spcPct val="150000"/>
                        </a:lnSpc>
                        <a:spcBef>
                          <a:spcPts val="0"/>
                        </a:spcBef>
                        <a:spcAft>
                          <a:spcPts val="0"/>
                        </a:spcAft>
                        <a:buNone/>
                      </a:pPr>
                      <a:r>
                        <a:rPr b="1" lang="en-US" sz="1800"/>
                        <a:t>“You have arrived”</a:t>
                      </a:r>
                      <a:endParaRPr b="1"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8F8"/>
                    </a:solidFill>
                  </a:tcPr>
                </a:tc>
                <a:tc>
                  <a:txBody>
                    <a:bodyPr/>
                    <a:lstStyle/>
                    <a:p>
                      <a:pPr indent="0" lvl="0" marL="0" marR="0" rtl="0" algn="ctr">
                        <a:lnSpc>
                          <a:spcPct val="150000"/>
                        </a:lnSpc>
                        <a:spcBef>
                          <a:spcPts val="0"/>
                        </a:spcBef>
                        <a:spcAft>
                          <a:spcPts val="0"/>
                        </a:spcAft>
                        <a:buNone/>
                      </a:pPr>
                      <a:r>
                        <a:rPr b="1" lang="en-US" sz="1800"/>
                        <a:t>“You have arrived”</a:t>
                      </a:r>
                      <a:endParaRPr b="1"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8F8"/>
                    </a:solidFill>
                  </a:tcPr>
                </a:tc>
                <a:tc>
                  <a:txBody>
                    <a:bodyPr/>
                    <a:lstStyle/>
                    <a:p>
                      <a:pPr indent="0" lvl="0" marL="0" marR="0" rtl="0" algn="ctr">
                        <a:lnSpc>
                          <a:spcPct val="150000"/>
                        </a:lnSpc>
                        <a:spcBef>
                          <a:spcPts val="0"/>
                        </a:spcBef>
                        <a:spcAft>
                          <a:spcPts val="0"/>
                        </a:spcAft>
                        <a:buNone/>
                      </a:pPr>
                      <a:r>
                        <a:rPr b="1" lang="en-US" sz="1800"/>
                        <a:t>Yes</a:t>
                      </a:r>
                      <a:endParaRPr b="1"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8F8"/>
                    </a:solidFill>
                  </a:tcPr>
                </a:tc>
              </a:tr>
            </a:tbl>
          </a:graphicData>
        </a:graphic>
      </p:graphicFrame>
      <p:pic>
        <p:nvPicPr>
          <p:cNvPr id="641" name="Google Shape;641;g3707b890694_2_66" title="Navigation Accuracy.mp3">
            <a:hlinkClick r:id="rId3"/>
          </p:cNvPr>
          <p:cNvPicPr preferRelativeResize="0"/>
          <p:nvPr/>
        </p:nvPicPr>
        <p:blipFill>
          <a:blip r:embed="rId4">
            <a:alphaModFix/>
          </a:blip>
          <a:stretch>
            <a:fillRect/>
          </a:stretch>
        </p:blipFill>
        <p:spPr>
          <a:xfrm>
            <a:off x="86113" y="93743"/>
            <a:ext cx="457200" cy="457200"/>
          </a:xfrm>
          <a:prstGeom prst="rect">
            <a:avLst/>
          </a:prstGeom>
          <a:noFill/>
          <a:ln>
            <a:noFill/>
          </a:ln>
        </p:spPr>
      </p:pic>
      <p:pic>
        <p:nvPicPr>
          <p:cNvPr id="642" name="Google Shape;642;g3707b890694_2_66" title="IMG_4189.png"/>
          <p:cNvPicPr preferRelativeResize="0"/>
          <p:nvPr/>
        </p:nvPicPr>
        <p:blipFill rotWithShape="1">
          <a:blip r:embed="rId5">
            <a:alphaModFix/>
          </a:blip>
          <a:srcRect b="26901" l="0" r="0" t="26906"/>
          <a:stretch/>
        </p:blipFill>
        <p:spPr>
          <a:xfrm>
            <a:off x="14958229" y="-8"/>
            <a:ext cx="2751300" cy="2751300"/>
          </a:xfrm>
          <a:prstGeom prst="flowChartProcess">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646" name="Shape 646"/>
        <p:cNvGrpSpPr/>
        <p:nvPr/>
      </p:nvGrpSpPr>
      <p:grpSpPr>
        <a:xfrm>
          <a:off x="0" y="0"/>
          <a:ext cx="0" cy="0"/>
          <a:chOff x="0" y="0"/>
          <a:chExt cx="0" cy="0"/>
        </a:xfrm>
      </p:grpSpPr>
      <p:cxnSp>
        <p:nvCxnSpPr>
          <p:cNvPr id="647" name="Google Shape;647;g3707b890694_2_57"/>
          <p:cNvCxnSpPr/>
          <p:nvPr/>
        </p:nvCxnSpPr>
        <p:spPr>
          <a:xfrm>
            <a:off x="10938810" y="990600"/>
            <a:ext cx="3657600" cy="13500"/>
          </a:xfrm>
          <a:prstGeom prst="straightConnector1">
            <a:avLst/>
          </a:prstGeom>
          <a:noFill/>
          <a:ln cap="flat" cmpd="sng" w="76200">
            <a:solidFill>
              <a:srgbClr val="0F4662"/>
            </a:solidFill>
            <a:prstDash val="solid"/>
            <a:round/>
            <a:headEnd len="sm" w="sm" type="none"/>
            <a:tailEnd len="sm" w="sm" type="none"/>
          </a:ln>
        </p:spPr>
      </p:cxnSp>
      <p:sp>
        <p:nvSpPr>
          <p:cNvPr id="648" name="Google Shape;648;g3707b890694_2_57"/>
          <p:cNvSpPr txBox="1"/>
          <p:nvPr/>
        </p:nvSpPr>
        <p:spPr>
          <a:xfrm>
            <a:off x="871425" y="210409"/>
            <a:ext cx="8420100" cy="1847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en-US" sz="6000">
                <a:solidFill>
                  <a:srgbClr val="0F4662"/>
                </a:solidFill>
                <a:latin typeface="Cormorant Garamond"/>
                <a:ea typeface="Cormorant Garamond"/>
                <a:cs typeface="Cormorant Garamond"/>
                <a:sym typeface="Cormorant Garamond"/>
              </a:rPr>
              <a:t>Object Detection Accuracy </a:t>
            </a:r>
            <a:r>
              <a:rPr b="1" i="1" lang="en-US" sz="6000">
                <a:solidFill>
                  <a:srgbClr val="0F4662"/>
                </a:solidFill>
                <a:latin typeface="Cormorant Garamond"/>
                <a:ea typeface="Cormorant Garamond"/>
                <a:cs typeface="Cormorant Garamond"/>
                <a:sym typeface="Cormorant Garamond"/>
              </a:rPr>
              <a:t> </a:t>
            </a:r>
            <a:r>
              <a:rPr b="1" i="1" lang="en-US" sz="6000">
                <a:solidFill>
                  <a:srgbClr val="0F4662"/>
                </a:solidFill>
                <a:latin typeface="Cormorant Garamond"/>
                <a:ea typeface="Cormorant Garamond"/>
                <a:cs typeface="Cormorant Garamond"/>
                <a:sym typeface="Cormorant Garamond"/>
              </a:rPr>
              <a:t>Testing </a:t>
            </a:r>
            <a:endParaRPr b="1" i="1" sz="6000">
              <a:solidFill>
                <a:srgbClr val="0F4662"/>
              </a:solidFill>
              <a:latin typeface="Cormorant Garamond"/>
              <a:ea typeface="Cormorant Garamond"/>
              <a:cs typeface="Cormorant Garamond"/>
              <a:sym typeface="Cormorant Garamond"/>
            </a:endParaRPr>
          </a:p>
        </p:txBody>
      </p:sp>
      <p:graphicFrame>
        <p:nvGraphicFramePr>
          <p:cNvPr id="649" name="Google Shape;649;g3707b890694_2_57"/>
          <p:cNvGraphicFramePr/>
          <p:nvPr/>
        </p:nvGraphicFramePr>
        <p:xfrm>
          <a:off x="2529963" y="2751301"/>
          <a:ext cx="3000000" cy="3000000"/>
        </p:xfrm>
        <a:graphic>
          <a:graphicData uri="http://schemas.openxmlformats.org/drawingml/2006/table">
            <a:tbl>
              <a:tblPr>
                <a:noFill/>
                <a:tableStyleId>{2852DF77-2A9F-4A68-8377-D7B8A2A583A4}</a:tableStyleId>
              </a:tblPr>
              <a:tblGrid>
                <a:gridCol w="1461975"/>
                <a:gridCol w="2723775"/>
                <a:gridCol w="2723775"/>
                <a:gridCol w="2723775"/>
              </a:tblGrid>
              <a:tr h="733500">
                <a:tc>
                  <a:txBody>
                    <a:bodyPr/>
                    <a:lstStyle/>
                    <a:p>
                      <a:pPr indent="0" lvl="0" marL="0" marR="0" rtl="0" algn="ctr">
                        <a:lnSpc>
                          <a:spcPct val="150000"/>
                        </a:lnSpc>
                        <a:spcBef>
                          <a:spcPts val="0"/>
                        </a:spcBef>
                        <a:spcAft>
                          <a:spcPts val="0"/>
                        </a:spcAft>
                        <a:buClr>
                          <a:srgbClr val="000000"/>
                        </a:buClr>
                        <a:buSzPts val="1800"/>
                        <a:buFont typeface="Arial"/>
                        <a:buNone/>
                      </a:pPr>
                      <a:r>
                        <a:rPr b="1" lang="en-US" sz="1800"/>
                        <a:t>Test #</a:t>
                      </a:r>
                      <a:endParaRPr b="1" sz="1800" u="none" cap="none" strike="noStrike">
                        <a:solidFill>
                          <a:srgbClr val="202729"/>
                        </a:solidFill>
                        <a:latin typeface="Arial"/>
                        <a:ea typeface="Arial"/>
                        <a:cs typeface="Arial"/>
                        <a:sym typeface="Arial"/>
                      </a:endParaRPr>
                    </a:p>
                  </a:txBody>
                  <a:tcPr marT="63500" marB="63500" marR="63500" marL="63500" anchor="ctr">
                    <a:lnL cap="flat" cmpd="sng" w="12700">
                      <a:solidFill>
                        <a:srgbClr val="F8F8F8"/>
                      </a:solidFill>
                      <a:prstDash val="solid"/>
                      <a:round/>
                      <a:headEnd len="sm" w="sm" type="none"/>
                      <a:tailEnd len="sm" w="sm" type="none"/>
                    </a:lnL>
                    <a:lnR cap="flat" cmpd="sng" w="12700">
                      <a:solidFill>
                        <a:srgbClr val="F8F8F8"/>
                      </a:solidFill>
                      <a:prstDash val="solid"/>
                      <a:round/>
                      <a:headEnd len="sm" w="sm" type="none"/>
                      <a:tailEnd len="sm" w="sm" type="none"/>
                    </a:lnR>
                    <a:lnT cap="flat" cmpd="sng" w="12700">
                      <a:solidFill>
                        <a:srgbClr val="F8F8F8"/>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50000"/>
                        </a:lnSpc>
                        <a:spcBef>
                          <a:spcPts val="0"/>
                        </a:spcBef>
                        <a:spcAft>
                          <a:spcPts val="0"/>
                        </a:spcAft>
                        <a:buClr>
                          <a:srgbClr val="000000"/>
                        </a:buClr>
                        <a:buSzPts val="1800"/>
                        <a:buFont typeface="Arial"/>
                        <a:buNone/>
                      </a:pPr>
                      <a:r>
                        <a:rPr b="1" lang="en-US" sz="1800"/>
                        <a:t>Object</a:t>
                      </a:r>
                      <a:endParaRPr b="1" sz="1800" u="none" cap="none" strike="noStrike">
                        <a:solidFill>
                          <a:srgbClr val="202729"/>
                        </a:solidFill>
                        <a:latin typeface="Arial"/>
                        <a:ea typeface="Arial"/>
                        <a:cs typeface="Arial"/>
                        <a:sym typeface="Arial"/>
                      </a:endParaRPr>
                    </a:p>
                  </a:txBody>
                  <a:tcPr marT="63500" marB="63500" marR="63500" marL="63500" anchor="ctr">
                    <a:lnL cap="flat" cmpd="sng" w="12700">
                      <a:solidFill>
                        <a:srgbClr val="F8F8F8"/>
                      </a:solidFill>
                      <a:prstDash val="solid"/>
                      <a:round/>
                      <a:headEnd len="sm" w="sm" type="none"/>
                      <a:tailEnd len="sm" w="sm" type="none"/>
                    </a:lnL>
                    <a:lnR cap="flat" cmpd="sng" w="12700">
                      <a:solidFill>
                        <a:srgbClr val="F8F8F8"/>
                      </a:solidFill>
                      <a:prstDash val="solid"/>
                      <a:round/>
                      <a:headEnd len="sm" w="sm" type="none"/>
                      <a:tailEnd len="sm" w="sm" type="none"/>
                    </a:lnR>
                    <a:lnT cap="flat" cmpd="sng" w="12700">
                      <a:solidFill>
                        <a:srgbClr val="F8F8F8"/>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50000"/>
                        </a:lnSpc>
                        <a:spcBef>
                          <a:spcPts val="0"/>
                        </a:spcBef>
                        <a:spcAft>
                          <a:spcPts val="0"/>
                        </a:spcAft>
                        <a:buNone/>
                      </a:pPr>
                      <a:r>
                        <a:rPr b="1" lang="en-US" sz="1800"/>
                        <a:t>Detected during Day</a:t>
                      </a:r>
                      <a:endParaRPr b="1" sz="1800"/>
                    </a:p>
                  </a:txBody>
                  <a:tcPr marT="63500" marB="63500" marR="63500" marL="63500" anchor="ctr">
                    <a:lnL cap="flat" cmpd="sng" w="12700">
                      <a:solidFill>
                        <a:srgbClr val="F8F8F8"/>
                      </a:solidFill>
                      <a:prstDash val="solid"/>
                      <a:round/>
                      <a:headEnd len="sm" w="sm" type="none"/>
                      <a:tailEnd len="sm" w="sm" type="none"/>
                    </a:lnL>
                    <a:lnR cap="flat" cmpd="sng" w="12700">
                      <a:solidFill>
                        <a:srgbClr val="F8F8F8"/>
                      </a:solidFill>
                      <a:prstDash val="solid"/>
                      <a:round/>
                      <a:headEnd len="sm" w="sm" type="none"/>
                      <a:tailEnd len="sm" w="sm" type="none"/>
                    </a:lnR>
                    <a:lnT cap="flat" cmpd="sng" w="12700">
                      <a:solidFill>
                        <a:srgbClr val="F8F8F8"/>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50000"/>
                        </a:lnSpc>
                        <a:spcBef>
                          <a:spcPts val="0"/>
                        </a:spcBef>
                        <a:spcAft>
                          <a:spcPts val="0"/>
                        </a:spcAft>
                        <a:buNone/>
                      </a:pPr>
                      <a:r>
                        <a:rPr b="1" lang="en-US" sz="1800"/>
                        <a:t>Detected during Night</a:t>
                      </a:r>
                      <a:endParaRPr b="1" sz="1800"/>
                    </a:p>
                  </a:txBody>
                  <a:tcPr marT="63500" marB="63500" marR="63500" marL="63500" anchor="ctr">
                    <a:lnL cap="flat" cmpd="sng" w="12700">
                      <a:solidFill>
                        <a:srgbClr val="F8F8F8"/>
                      </a:solidFill>
                      <a:prstDash val="solid"/>
                      <a:round/>
                      <a:headEnd len="sm" w="sm" type="none"/>
                      <a:tailEnd len="sm" w="sm" type="none"/>
                    </a:lnL>
                    <a:lnR cap="flat" cmpd="sng" w="12700">
                      <a:solidFill>
                        <a:srgbClr val="F8F8F8"/>
                      </a:solidFill>
                      <a:prstDash val="solid"/>
                      <a:round/>
                      <a:headEnd len="sm" w="sm" type="none"/>
                      <a:tailEnd len="sm" w="sm" type="none"/>
                    </a:lnR>
                    <a:lnT cap="flat" cmpd="sng" w="12700">
                      <a:solidFill>
                        <a:srgbClr val="F8F8F8"/>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r>
              <a:tr h="584675">
                <a:tc>
                  <a:txBody>
                    <a:bodyPr/>
                    <a:lstStyle/>
                    <a:p>
                      <a:pPr indent="0" lvl="0" marL="0" marR="0" rtl="0" algn="ctr">
                        <a:lnSpc>
                          <a:spcPct val="150000"/>
                        </a:lnSpc>
                        <a:spcBef>
                          <a:spcPts val="0"/>
                        </a:spcBef>
                        <a:spcAft>
                          <a:spcPts val="0"/>
                        </a:spcAft>
                        <a:buNone/>
                      </a:pPr>
                      <a:r>
                        <a:rPr b="1" lang="en-US" sz="1800"/>
                        <a:t>1</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marR="0" rtl="0" algn="ctr">
                        <a:lnSpc>
                          <a:spcPct val="150000"/>
                        </a:lnSpc>
                        <a:spcBef>
                          <a:spcPts val="0"/>
                        </a:spcBef>
                        <a:spcAft>
                          <a:spcPts val="0"/>
                        </a:spcAft>
                        <a:buNone/>
                      </a:pPr>
                      <a:r>
                        <a:rPr b="1" lang="en-US" sz="1800"/>
                        <a:t>Box</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marR="0" rtl="0" algn="ctr">
                        <a:lnSpc>
                          <a:spcPct val="150000"/>
                        </a:lnSpc>
                        <a:spcBef>
                          <a:spcPts val="0"/>
                        </a:spcBef>
                        <a:spcAft>
                          <a:spcPts val="0"/>
                        </a:spcAft>
                        <a:buNone/>
                      </a:pPr>
                      <a:r>
                        <a:rPr b="1" lang="en-US" sz="1800"/>
                        <a:t>Yes</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marR="0" rtl="0" algn="ctr">
                        <a:lnSpc>
                          <a:spcPct val="150000"/>
                        </a:lnSpc>
                        <a:spcBef>
                          <a:spcPts val="0"/>
                        </a:spcBef>
                        <a:spcAft>
                          <a:spcPts val="0"/>
                        </a:spcAft>
                        <a:buNone/>
                      </a:pPr>
                      <a:r>
                        <a:rPr b="1" lang="en-US" sz="1800"/>
                        <a:t>Yes</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r>
              <a:tr h="584675">
                <a:tc>
                  <a:txBody>
                    <a:bodyPr/>
                    <a:lstStyle/>
                    <a:p>
                      <a:pPr indent="0" lvl="0" marL="0" marR="0" rtl="0" algn="ctr">
                        <a:lnSpc>
                          <a:spcPct val="150000"/>
                        </a:lnSpc>
                        <a:spcBef>
                          <a:spcPts val="0"/>
                        </a:spcBef>
                        <a:spcAft>
                          <a:spcPts val="0"/>
                        </a:spcAft>
                        <a:buNone/>
                      </a:pPr>
                      <a:r>
                        <a:rPr b="1" lang="en-US" sz="1800"/>
                        <a:t>2</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rtl="0" algn="ctr">
                        <a:lnSpc>
                          <a:spcPct val="150000"/>
                        </a:lnSpc>
                        <a:spcBef>
                          <a:spcPts val="0"/>
                        </a:spcBef>
                        <a:spcAft>
                          <a:spcPts val="0"/>
                        </a:spcAft>
                        <a:buNone/>
                      </a:pPr>
                      <a:r>
                        <a:rPr b="1" lang="en-US" sz="1800"/>
                        <a:t>Bench</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rtl="0" algn="ctr">
                        <a:lnSpc>
                          <a:spcPct val="150000"/>
                        </a:lnSpc>
                        <a:spcBef>
                          <a:spcPts val="0"/>
                        </a:spcBef>
                        <a:spcAft>
                          <a:spcPts val="0"/>
                        </a:spcAft>
                        <a:buNone/>
                      </a:pPr>
                      <a:r>
                        <a:rPr b="1" lang="en-US" sz="1800"/>
                        <a:t>Yes</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rtl="0" algn="ctr">
                        <a:lnSpc>
                          <a:spcPct val="150000"/>
                        </a:lnSpc>
                        <a:spcBef>
                          <a:spcPts val="0"/>
                        </a:spcBef>
                        <a:spcAft>
                          <a:spcPts val="0"/>
                        </a:spcAft>
                        <a:buNone/>
                      </a:pPr>
                      <a:r>
                        <a:rPr b="1" lang="en-US" sz="1800"/>
                        <a:t>Yes</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r>
              <a:tr h="584675">
                <a:tc>
                  <a:txBody>
                    <a:bodyPr/>
                    <a:lstStyle/>
                    <a:p>
                      <a:pPr indent="0" lvl="0" marL="0" marR="0" rtl="0" algn="ctr">
                        <a:lnSpc>
                          <a:spcPct val="150000"/>
                        </a:lnSpc>
                        <a:spcBef>
                          <a:spcPts val="0"/>
                        </a:spcBef>
                        <a:spcAft>
                          <a:spcPts val="0"/>
                        </a:spcAft>
                        <a:buNone/>
                      </a:pPr>
                      <a:r>
                        <a:rPr b="1" lang="en-US" sz="1800"/>
                        <a:t>3</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50000"/>
                        </a:lnSpc>
                        <a:spcBef>
                          <a:spcPts val="0"/>
                        </a:spcBef>
                        <a:spcAft>
                          <a:spcPts val="0"/>
                        </a:spcAft>
                        <a:buNone/>
                      </a:pPr>
                      <a:r>
                        <a:rPr b="1" lang="en-US" sz="1800"/>
                        <a:t>Tree</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50000"/>
                        </a:lnSpc>
                        <a:spcBef>
                          <a:spcPts val="0"/>
                        </a:spcBef>
                        <a:spcAft>
                          <a:spcPts val="0"/>
                        </a:spcAft>
                        <a:buNone/>
                      </a:pPr>
                      <a:r>
                        <a:rPr b="1" lang="en-US" sz="1800"/>
                        <a:t>Yes</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50000"/>
                        </a:lnSpc>
                        <a:spcBef>
                          <a:spcPts val="0"/>
                        </a:spcBef>
                        <a:spcAft>
                          <a:spcPts val="0"/>
                        </a:spcAft>
                        <a:buNone/>
                      </a:pPr>
                      <a:r>
                        <a:rPr b="1" lang="en-US" sz="1800"/>
                        <a:t>Yes</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584675">
                <a:tc>
                  <a:txBody>
                    <a:bodyPr/>
                    <a:lstStyle/>
                    <a:p>
                      <a:pPr indent="0" lvl="0" marL="0" marR="0" rtl="0" algn="ctr">
                        <a:lnSpc>
                          <a:spcPct val="150000"/>
                        </a:lnSpc>
                        <a:spcBef>
                          <a:spcPts val="0"/>
                        </a:spcBef>
                        <a:spcAft>
                          <a:spcPts val="0"/>
                        </a:spcAft>
                        <a:buNone/>
                      </a:pPr>
                      <a:r>
                        <a:rPr b="1" lang="en-US" sz="1800"/>
                        <a:t>4</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rtl="0" algn="ctr">
                        <a:lnSpc>
                          <a:spcPct val="150000"/>
                        </a:lnSpc>
                        <a:spcBef>
                          <a:spcPts val="0"/>
                        </a:spcBef>
                        <a:spcAft>
                          <a:spcPts val="0"/>
                        </a:spcAft>
                        <a:buNone/>
                      </a:pPr>
                      <a:r>
                        <a:rPr b="1" lang="en-US" sz="1800"/>
                        <a:t>Fire Hydrant</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rtl="0" algn="ctr">
                        <a:lnSpc>
                          <a:spcPct val="150000"/>
                        </a:lnSpc>
                        <a:spcBef>
                          <a:spcPts val="0"/>
                        </a:spcBef>
                        <a:spcAft>
                          <a:spcPts val="0"/>
                        </a:spcAft>
                        <a:buNone/>
                      </a:pPr>
                      <a:r>
                        <a:rPr b="1" lang="en-US" sz="1800"/>
                        <a:t>Yes</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rtl="0" algn="ctr">
                        <a:lnSpc>
                          <a:spcPct val="150000"/>
                        </a:lnSpc>
                        <a:spcBef>
                          <a:spcPts val="0"/>
                        </a:spcBef>
                        <a:spcAft>
                          <a:spcPts val="0"/>
                        </a:spcAft>
                        <a:buNone/>
                      </a:pPr>
                      <a:r>
                        <a:rPr b="1" lang="en-US" sz="1800"/>
                        <a:t>Yes</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r>
              <a:tr h="584675">
                <a:tc>
                  <a:txBody>
                    <a:bodyPr/>
                    <a:lstStyle/>
                    <a:p>
                      <a:pPr indent="0" lvl="0" marL="0" marR="0" rtl="0" algn="ctr">
                        <a:lnSpc>
                          <a:spcPct val="150000"/>
                        </a:lnSpc>
                        <a:spcBef>
                          <a:spcPts val="0"/>
                        </a:spcBef>
                        <a:spcAft>
                          <a:spcPts val="0"/>
                        </a:spcAft>
                        <a:buNone/>
                      </a:pPr>
                      <a:r>
                        <a:rPr b="1" lang="en-US" sz="1800"/>
                        <a:t>5</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50000"/>
                        </a:lnSpc>
                        <a:spcBef>
                          <a:spcPts val="0"/>
                        </a:spcBef>
                        <a:spcAft>
                          <a:spcPts val="0"/>
                        </a:spcAft>
                        <a:buNone/>
                      </a:pPr>
                      <a:r>
                        <a:rPr b="1" lang="en-US" sz="1800"/>
                        <a:t>Chair</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50000"/>
                        </a:lnSpc>
                        <a:spcBef>
                          <a:spcPts val="0"/>
                        </a:spcBef>
                        <a:spcAft>
                          <a:spcPts val="0"/>
                        </a:spcAft>
                        <a:buNone/>
                      </a:pPr>
                      <a:r>
                        <a:rPr b="1" lang="en-US" sz="1800"/>
                        <a:t>Yes</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50000"/>
                        </a:lnSpc>
                        <a:spcBef>
                          <a:spcPts val="0"/>
                        </a:spcBef>
                        <a:spcAft>
                          <a:spcPts val="0"/>
                        </a:spcAft>
                        <a:buNone/>
                      </a:pPr>
                      <a:r>
                        <a:rPr b="1" lang="en-US" sz="1800"/>
                        <a:t>Yes</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584675">
                <a:tc>
                  <a:txBody>
                    <a:bodyPr/>
                    <a:lstStyle/>
                    <a:p>
                      <a:pPr indent="0" lvl="0" marL="0" marR="0" rtl="0" algn="ctr">
                        <a:lnSpc>
                          <a:spcPct val="150000"/>
                        </a:lnSpc>
                        <a:spcBef>
                          <a:spcPts val="0"/>
                        </a:spcBef>
                        <a:spcAft>
                          <a:spcPts val="0"/>
                        </a:spcAft>
                        <a:buNone/>
                      </a:pPr>
                      <a:r>
                        <a:rPr b="1" lang="en-US" sz="1800"/>
                        <a:t>6</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rtl="0" algn="ctr">
                        <a:lnSpc>
                          <a:spcPct val="150000"/>
                        </a:lnSpc>
                        <a:spcBef>
                          <a:spcPts val="0"/>
                        </a:spcBef>
                        <a:spcAft>
                          <a:spcPts val="0"/>
                        </a:spcAft>
                        <a:buNone/>
                      </a:pPr>
                      <a:r>
                        <a:rPr b="1" lang="en-US" sz="1800"/>
                        <a:t>Curb</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rtl="0" algn="ctr">
                        <a:lnSpc>
                          <a:spcPct val="150000"/>
                        </a:lnSpc>
                        <a:spcBef>
                          <a:spcPts val="0"/>
                        </a:spcBef>
                        <a:spcAft>
                          <a:spcPts val="0"/>
                        </a:spcAft>
                        <a:buNone/>
                      </a:pPr>
                      <a:r>
                        <a:rPr b="1" lang="en-US" sz="1800"/>
                        <a:t>Yes</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rtl="0" algn="ctr">
                        <a:lnSpc>
                          <a:spcPct val="150000"/>
                        </a:lnSpc>
                        <a:spcBef>
                          <a:spcPts val="0"/>
                        </a:spcBef>
                        <a:spcAft>
                          <a:spcPts val="0"/>
                        </a:spcAft>
                        <a:buNone/>
                      </a:pPr>
                      <a:r>
                        <a:rPr b="1" lang="en-US" sz="1800"/>
                        <a:t>Yes</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r>
              <a:tr h="584675">
                <a:tc>
                  <a:txBody>
                    <a:bodyPr/>
                    <a:lstStyle/>
                    <a:p>
                      <a:pPr indent="0" lvl="0" marL="0" marR="0" rtl="0" algn="ctr">
                        <a:lnSpc>
                          <a:spcPct val="150000"/>
                        </a:lnSpc>
                        <a:spcBef>
                          <a:spcPts val="0"/>
                        </a:spcBef>
                        <a:spcAft>
                          <a:spcPts val="0"/>
                        </a:spcAft>
                        <a:buNone/>
                      </a:pPr>
                      <a:r>
                        <a:rPr b="1" lang="en-US" sz="1800"/>
                        <a:t>7</a:t>
                      </a:r>
                      <a:endParaRPr b="1"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50000"/>
                        </a:lnSpc>
                        <a:spcBef>
                          <a:spcPts val="0"/>
                        </a:spcBef>
                        <a:spcAft>
                          <a:spcPts val="0"/>
                        </a:spcAft>
                        <a:buNone/>
                      </a:pPr>
                      <a:r>
                        <a:rPr b="1" lang="en-US" sz="1800"/>
                        <a:t>Door</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50000"/>
                        </a:lnSpc>
                        <a:spcBef>
                          <a:spcPts val="0"/>
                        </a:spcBef>
                        <a:spcAft>
                          <a:spcPts val="0"/>
                        </a:spcAft>
                        <a:buNone/>
                      </a:pPr>
                      <a:r>
                        <a:rPr b="1" lang="en-US" sz="1800"/>
                        <a:t>Yes</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50000"/>
                        </a:lnSpc>
                        <a:spcBef>
                          <a:spcPts val="0"/>
                        </a:spcBef>
                        <a:spcAft>
                          <a:spcPts val="0"/>
                        </a:spcAft>
                        <a:buNone/>
                      </a:pPr>
                      <a:r>
                        <a:rPr b="1" lang="en-US" sz="1800"/>
                        <a:t>Yes</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584675">
                <a:tc>
                  <a:txBody>
                    <a:bodyPr/>
                    <a:lstStyle/>
                    <a:p>
                      <a:pPr indent="0" lvl="0" marL="0" marR="0" rtl="0" algn="ctr">
                        <a:lnSpc>
                          <a:spcPct val="150000"/>
                        </a:lnSpc>
                        <a:spcBef>
                          <a:spcPts val="0"/>
                        </a:spcBef>
                        <a:spcAft>
                          <a:spcPts val="0"/>
                        </a:spcAft>
                        <a:buNone/>
                      </a:pPr>
                      <a:r>
                        <a:rPr b="1" lang="en-US" sz="1800"/>
                        <a:t>8</a:t>
                      </a:r>
                      <a:endParaRPr b="1"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rtl="0" algn="ctr">
                        <a:lnSpc>
                          <a:spcPct val="150000"/>
                        </a:lnSpc>
                        <a:spcBef>
                          <a:spcPts val="0"/>
                        </a:spcBef>
                        <a:spcAft>
                          <a:spcPts val="0"/>
                        </a:spcAft>
                        <a:buNone/>
                      </a:pPr>
                      <a:r>
                        <a:rPr b="1" lang="en-US" sz="1800"/>
                        <a:t>Car</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rtl="0" algn="ctr">
                        <a:lnSpc>
                          <a:spcPct val="150000"/>
                        </a:lnSpc>
                        <a:spcBef>
                          <a:spcPts val="0"/>
                        </a:spcBef>
                        <a:spcAft>
                          <a:spcPts val="0"/>
                        </a:spcAft>
                        <a:buNone/>
                      </a:pPr>
                      <a:r>
                        <a:rPr b="1" lang="en-US" sz="1800"/>
                        <a:t>Yes</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rtl="0" algn="ctr">
                        <a:lnSpc>
                          <a:spcPct val="150000"/>
                        </a:lnSpc>
                        <a:spcBef>
                          <a:spcPts val="0"/>
                        </a:spcBef>
                        <a:spcAft>
                          <a:spcPts val="0"/>
                        </a:spcAft>
                        <a:buNone/>
                      </a:pPr>
                      <a:r>
                        <a:rPr b="1" lang="en-US" sz="1800"/>
                        <a:t>Yes</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r>
              <a:tr h="584675">
                <a:tc>
                  <a:txBody>
                    <a:bodyPr/>
                    <a:lstStyle/>
                    <a:p>
                      <a:pPr indent="0" lvl="0" marL="0" marR="0" rtl="0" algn="ctr">
                        <a:lnSpc>
                          <a:spcPct val="150000"/>
                        </a:lnSpc>
                        <a:spcBef>
                          <a:spcPts val="0"/>
                        </a:spcBef>
                        <a:spcAft>
                          <a:spcPts val="0"/>
                        </a:spcAft>
                        <a:buNone/>
                      </a:pPr>
                      <a:r>
                        <a:rPr b="1" lang="en-US" sz="1800"/>
                        <a:t>9</a:t>
                      </a:r>
                      <a:endParaRPr b="1"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rtl="0" algn="ctr">
                        <a:lnSpc>
                          <a:spcPct val="150000"/>
                        </a:lnSpc>
                        <a:spcBef>
                          <a:spcPts val="0"/>
                        </a:spcBef>
                        <a:spcAft>
                          <a:spcPts val="0"/>
                        </a:spcAft>
                        <a:buNone/>
                      </a:pPr>
                      <a:r>
                        <a:rPr b="1" lang="en-US" sz="1800"/>
                        <a:t>Bag</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rtl="0" algn="ctr">
                        <a:lnSpc>
                          <a:spcPct val="150000"/>
                        </a:lnSpc>
                        <a:spcBef>
                          <a:spcPts val="0"/>
                        </a:spcBef>
                        <a:spcAft>
                          <a:spcPts val="0"/>
                        </a:spcAft>
                        <a:buNone/>
                      </a:pPr>
                      <a:r>
                        <a:rPr b="1" lang="en-US" sz="1800"/>
                        <a:t>Yes</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rtl="0" algn="ctr">
                        <a:lnSpc>
                          <a:spcPct val="150000"/>
                        </a:lnSpc>
                        <a:spcBef>
                          <a:spcPts val="0"/>
                        </a:spcBef>
                        <a:spcAft>
                          <a:spcPts val="0"/>
                        </a:spcAft>
                        <a:buNone/>
                      </a:pPr>
                      <a:r>
                        <a:rPr b="1" lang="en-US" sz="1800"/>
                        <a:t>Yes</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r>
              <a:tr h="584675">
                <a:tc>
                  <a:txBody>
                    <a:bodyPr/>
                    <a:lstStyle/>
                    <a:p>
                      <a:pPr indent="0" lvl="0" marL="0" marR="0" rtl="0" algn="ctr">
                        <a:lnSpc>
                          <a:spcPct val="150000"/>
                        </a:lnSpc>
                        <a:spcBef>
                          <a:spcPts val="0"/>
                        </a:spcBef>
                        <a:spcAft>
                          <a:spcPts val="0"/>
                        </a:spcAft>
                        <a:buNone/>
                      </a:pPr>
                      <a:r>
                        <a:rPr b="1" lang="en-US" sz="1800"/>
                        <a:t>10</a:t>
                      </a:r>
                      <a:endParaRPr b="1" sz="1800"/>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rtl="0" algn="ctr">
                        <a:lnSpc>
                          <a:spcPct val="150000"/>
                        </a:lnSpc>
                        <a:spcBef>
                          <a:spcPts val="0"/>
                        </a:spcBef>
                        <a:spcAft>
                          <a:spcPts val="0"/>
                        </a:spcAft>
                        <a:buNone/>
                      </a:pPr>
                      <a:r>
                        <a:rPr b="1" lang="en-US" sz="1800"/>
                        <a:t>Trashcan</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rtl="0" algn="ctr">
                        <a:lnSpc>
                          <a:spcPct val="150000"/>
                        </a:lnSpc>
                        <a:spcBef>
                          <a:spcPts val="0"/>
                        </a:spcBef>
                        <a:spcAft>
                          <a:spcPts val="0"/>
                        </a:spcAft>
                        <a:buNone/>
                      </a:pPr>
                      <a:r>
                        <a:rPr b="1" lang="en-US" sz="1800"/>
                        <a:t>Yes</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c>
                  <a:txBody>
                    <a:bodyPr/>
                    <a:lstStyle/>
                    <a:p>
                      <a:pPr indent="0" lvl="0" marL="0" rtl="0" algn="ctr">
                        <a:lnSpc>
                          <a:spcPct val="150000"/>
                        </a:lnSpc>
                        <a:spcBef>
                          <a:spcPts val="0"/>
                        </a:spcBef>
                        <a:spcAft>
                          <a:spcPts val="0"/>
                        </a:spcAft>
                        <a:buNone/>
                      </a:pPr>
                      <a:r>
                        <a:rPr b="1" lang="en-US" sz="1800"/>
                        <a:t>Yes</a:t>
                      </a:r>
                      <a:endParaRPr b="1" sz="1800" u="none" cap="none" strike="noStrike">
                        <a:solidFill>
                          <a:srgbClr val="202729"/>
                        </a:solidFil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FFFFF"/>
                    </a:solidFill>
                  </a:tcPr>
                </a:tc>
              </a:tr>
            </a:tbl>
          </a:graphicData>
        </a:graphic>
      </p:graphicFrame>
      <p:pic>
        <p:nvPicPr>
          <p:cNvPr id="650" name="Google Shape;650;g3707b890694_2_57" title="IMG_4189.png"/>
          <p:cNvPicPr preferRelativeResize="0"/>
          <p:nvPr/>
        </p:nvPicPr>
        <p:blipFill rotWithShape="1">
          <a:blip r:embed="rId3">
            <a:alphaModFix/>
          </a:blip>
          <a:srcRect b="26901" l="0" r="0" t="26906"/>
          <a:stretch/>
        </p:blipFill>
        <p:spPr>
          <a:xfrm>
            <a:off x="14958229" y="-8"/>
            <a:ext cx="2751300" cy="2751300"/>
          </a:xfrm>
          <a:prstGeom prst="flowChartProcess">
            <a:avLst/>
          </a:prstGeom>
          <a:noFill/>
          <a:ln>
            <a:noFill/>
          </a:ln>
        </p:spPr>
      </p:pic>
      <p:pic>
        <p:nvPicPr>
          <p:cNvPr id="651" name="Google Shape;651;g3707b890694_2_57" title="Object detection accuracy.mp3">
            <a:hlinkClick r:id="rId4"/>
          </p:cNvPr>
          <p:cNvPicPr preferRelativeResize="0"/>
          <p:nvPr/>
        </p:nvPicPr>
        <p:blipFill>
          <a:blip r:embed="rId5">
            <a:alphaModFix/>
          </a:blip>
          <a:stretch>
            <a:fillRect/>
          </a:stretch>
        </p:blipFill>
        <p:spPr>
          <a:xfrm>
            <a:off x="162563" y="136318"/>
            <a:ext cx="457200" cy="45720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655" name="Shape 655"/>
        <p:cNvGrpSpPr/>
        <p:nvPr/>
      </p:nvGrpSpPr>
      <p:grpSpPr>
        <a:xfrm>
          <a:off x="0" y="0"/>
          <a:ext cx="0" cy="0"/>
          <a:chOff x="0" y="0"/>
          <a:chExt cx="0" cy="0"/>
        </a:xfrm>
      </p:grpSpPr>
      <p:pic>
        <p:nvPicPr>
          <p:cNvPr id="656" name="Google Shape;656;g363417e4e6c_5_85" title="20250714_144514.jpg"/>
          <p:cNvPicPr preferRelativeResize="0"/>
          <p:nvPr/>
        </p:nvPicPr>
        <p:blipFill>
          <a:blip r:embed="rId3">
            <a:alphaModFix/>
          </a:blip>
          <a:stretch>
            <a:fillRect/>
          </a:stretch>
        </p:blipFill>
        <p:spPr>
          <a:xfrm>
            <a:off x="2341025" y="2593775"/>
            <a:ext cx="6077025" cy="6077025"/>
          </a:xfrm>
          <a:prstGeom prst="rect">
            <a:avLst/>
          </a:prstGeom>
          <a:noFill/>
          <a:ln>
            <a:noFill/>
          </a:ln>
        </p:spPr>
      </p:pic>
      <p:pic>
        <p:nvPicPr>
          <p:cNvPr id="657" name="Google Shape;657;g363417e4e6c_5_85" title="20250714_144534.jpg"/>
          <p:cNvPicPr preferRelativeResize="0"/>
          <p:nvPr/>
        </p:nvPicPr>
        <p:blipFill>
          <a:blip r:embed="rId4">
            <a:alphaModFix/>
          </a:blip>
          <a:stretch>
            <a:fillRect/>
          </a:stretch>
        </p:blipFill>
        <p:spPr>
          <a:xfrm>
            <a:off x="9115078" y="2593775"/>
            <a:ext cx="6077025" cy="6077056"/>
          </a:xfrm>
          <a:prstGeom prst="rect">
            <a:avLst/>
          </a:prstGeom>
          <a:noFill/>
          <a:ln>
            <a:noFill/>
          </a:ln>
        </p:spPr>
      </p:pic>
      <p:pic>
        <p:nvPicPr>
          <p:cNvPr id="658" name="Google Shape;658;g363417e4e6c_5_85"/>
          <p:cNvPicPr preferRelativeResize="0"/>
          <p:nvPr/>
        </p:nvPicPr>
        <p:blipFill>
          <a:blip r:embed="rId5">
            <a:alphaModFix/>
          </a:blip>
          <a:stretch>
            <a:fillRect/>
          </a:stretch>
        </p:blipFill>
        <p:spPr>
          <a:xfrm>
            <a:off x="16082440" y="-1"/>
            <a:ext cx="2205556" cy="2203774"/>
          </a:xfrm>
          <a:prstGeom prst="rect">
            <a:avLst/>
          </a:prstGeom>
          <a:noFill/>
          <a:ln>
            <a:noFill/>
          </a:ln>
        </p:spPr>
      </p:pic>
      <p:cxnSp>
        <p:nvCxnSpPr>
          <p:cNvPr id="659" name="Google Shape;659;g363417e4e6c_5_85"/>
          <p:cNvCxnSpPr/>
          <p:nvPr/>
        </p:nvCxnSpPr>
        <p:spPr>
          <a:xfrm>
            <a:off x="10938810" y="990600"/>
            <a:ext cx="4778700" cy="1200"/>
          </a:xfrm>
          <a:prstGeom prst="straightConnector1">
            <a:avLst/>
          </a:prstGeom>
          <a:noFill/>
          <a:ln cap="flat" cmpd="sng" w="76200">
            <a:solidFill>
              <a:srgbClr val="0F4662"/>
            </a:solidFill>
            <a:prstDash val="solid"/>
            <a:round/>
            <a:headEnd len="sm" w="sm" type="none"/>
            <a:tailEnd len="sm" w="sm" type="none"/>
          </a:ln>
        </p:spPr>
      </p:cxnSp>
      <p:sp>
        <p:nvSpPr>
          <p:cNvPr id="660" name="Google Shape;660;g363417e4e6c_5_85"/>
          <p:cNvSpPr txBox="1"/>
          <p:nvPr/>
        </p:nvSpPr>
        <p:spPr>
          <a:xfrm>
            <a:off x="871425" y="210409"/>
            <a:ext cx="8420100" cy="27705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en-US" sz="6000">
                <a:solidFill>
                  <a:srgbClr val="0F4662"/>
                </a:solidFill>
                <a:latin typeface="Cormorant Garamond"/>
                <a:ea typeface="Cormorant Garamond"/>
                <a:cs typeface="Cormorant Garamond"/>
                <a:sym typeface="Cormorant Garamond"/>
              </a:rPr>
              <a:t>Voltage Regulator Load</a:t>
            </a:r>
            <a:r>
              <a:rPr b="1" i="1" lang="en-US" sz="6000">
                <a:solidFill>
                  <a:srgbClr val="0F4662"/>
                </a:solidFill>
                <a:latin typeface="Cormorant Garamond"/>
                <a:ea typeface="Cormorant Garamond"/>
                <a:cs typeface="Cormorant Garamond"/>
                <a:sym typeface="Cormorant Garamond"/>
              </a:rPr>
              <a:t>  Testing </a:t>
            </a:r>
            <a:endParaRPr b="1" sz="6000">
              <a:solidFill>
                <a:schemeClr val="dk1"/>
              </a:solidFill>
              <a:latin typeface="Calibri"/>
              <a:ea typeface="Calibri"/>
              <a:cs typeface="Calibri"/>
              <a:sym typeface="Calibri"/>
            </a:endParaRPr>
          </a:p>
          <a:p>
            <a:pPr indent="0" lvl="0" marL="0" marR="0" rtl="0" algn="l">
              <a:lnSpc>
                <a:spcPct val="140006"/>
              </a:lnSpc>
              <a:spcBef>
                <a:spcPts val="0"/>
              </a:spcBef>
              <a:spcAft>
                <a:spcPts val="0"/>
              </a:spcAft>
              <a:buNone/>
            </a:pPr>
            <a:r>
              <a:t/>
            </a:r>
            <a:endParaRPr b="1" i="1" sz="6000">
              <a:solidFill>
                <a:srgbClr val="0F4662"/>
              </a:solidFill>
              <a:latin typeface="Cormorant Garamond"/>
              <a:ea typeface="Cormorant Garamond"/>
              <a:cs typeface="Cormorant Garamond"/>
              <a:sym typeface="Cormorant Garamond"/>
            </a:endParaRPr>
          </a:p>
        </p:txBody>
      </p:sp>
      <p:pic>
        <p:nvPicPr>
          <p:cNvPr id="661" name="Google Shape;661;g363417e4e6c_5_85" title="Slide 56 Voltage Regulator Load Testing (2).mp3">
            <a:hlinkClick r:id="rId6"/>
          </p:cNvPr>
          <p:cNvPicPr preferRelativeResize="0"/>
          <p:nvPr/>
        </p:nvPicPr>
        <p:blipFill>
          <a:blip r:embed="rId7">
            <a:alphaModFix/>
          </a:blip>
          <a:stretch>
            <a:fillRect/>
          </a:stretch>
        </p:blipFill>
        <p:spPr>
          <a:xfrm>
            <a:off x="71650" y="86531"/>
            <a:ext cx="457200" cy="45720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665" name="Shape 665"/>
        <p:cNvGrpSpPr/>
        <p:nvPr/>
      </p:nvGrpSpPr>
      <p:grpSpPr>
        <a:xfrm>
          <a:off x="0" y="0"/>
          <a:ext cx="0" cy="0"/>
          <a:chOff x="0" y="0"/>
          <a:chExt cx="0" cy="0"/>
        </a:xfrm>
      </p:grpSpPr>
      <p:pic>
        <p:nvPicPr>
          <p:cNvPr id="666" name="Google Shape;666;g363417e4e6c_5_94" title="20250714_144817.jpg"/>
          <p:cNvPicPr preferRelativeResize="0"/>
          <p:nvPr/>
        </p:nvPicPr>
        <p:blipFill>
          <a:blip r:embed="rId3">
            <a:alphaModFix/>
          </a:blip>
          <a:stretch>
            <a:fillRect/>
          </a:stretch>
        </p:blipFill>
        <p:spPr>
          <a:xfrm>
            <a:off x="5088075" y="5161388"/>
            <a:ext cx="4764022" cy="4764022"/>
          </a:xfrm>
          <a:prstGeom prst="rect">
            <a:avLst/>
          </a:prstGeom>
          <a:noFill/>
          <a:ln>
            <a:noFill/>
          </a:ln>
        </p:spPr>
      </p:pic>
      <p:pic>
        <p:nvPicPr>
          <p:cNvPr id="667" name="Google Shape;667;g363417e4e6c_5_94" title="20250714_151608.jpg"/>
          <p:cNvPicPr preferRelativeResize="0"/>
          <p:nvPr/>
        </p:nvPicPr>
        <p:blipFill>
          <a:blip r:embed="rId4">
            <a:alphaModFix/>
          </a:blip>
          <a:stretch>
            <a:fillRect/>
          </a:stretch>
        </p:blipFill>
        <p:spPr>
          <a:xfrm>
            <a:off x="10004497" y="5161388"/>
            <a:ext cx="4764022" cy="4764022"/>
          </a:xfrm>
          <a:prstGeom prst="rect">
            <a:avLst/>
          </a:prstGeom>
          <a:noFill/>
          <a:ln>
            <a:noFill/>
          </a:ln>
        </p:spPr>
      </p:pic>
      <p:pic>
        <p:nvPicPr>
          <p:cNvPr id="668" name="Google Shape;668;g363417e4e6c_5_94"/>
          <p:cNvPicPr preferRelativeResize="0"/>
          <p:nvPr/>
        </p:nvPicPr>
        <p:blipFill>
          <a:blip r:embed="rId5">
            <a:alphaModFix/>
          </a:blip>
          <a:stretch>
            <a:fillRect/>
          </a:stretch>
        </p:blipFill>
        <p:spPr>
          <a:xfrm>
            <a:off x="16082440" y="-1"/>
            <a:ext cx="2205556" cy="2203774"/>
          </a:xfrm>
          <a:prstGeom prst="rect">
            <a:avLst/>
          </a:prstGeom>
          <a:noFill/>
          <a:ln>
            <a:noFill/>
          </a:ln>
        </p:spPr>
      </p:pic>
      <p:pic>
        <p:nvPicPr>
          <p:cNvPr id="669" name="Google Shape;669;g363417e4e6c_5_94" title="20250714_144642.jpg"/>
          <p:cNvPicPr preferRelativeResize="0"/>
          <p:nvPr/>
        </p:nvPicPr>
        <p:blipFill>
          <a:blip r:embed="rId6">
            <a:alphaModFix/>
          </a:blip>
          <a:stretch>
            <a:fillRect/>
          </a:stretch>
        </p:blipFill>
        <p:spPr>
          <a:xfrm>
            <a:off x="151039" y="5160025"/>
            <a:ext cx="4766751" cy="4766751"/>
          </a:xfrm>
          <a:prstGeom prst="rect">
            <a:avLst/>
          </a:prstGeom>
          <a:noFill/>
          <a:ln>
            <a:noFill/>
          </a:ln>
        </p:spPr>
      </p:pic>
      <p:pic>
        <p:nvPicPr>
          <p:cNvPr id="670" name="Google Shape;670;g363417e4e6c_5_94" title="20250714_144606.jpg"/>
          <p:cNvPicPr preferRelativeResize="0"/>
          <p:nvPr/>
        </p:nvPicPr>
        <p:blipFill>
          <a:blip r:embed="rId7">
            <a:alphaModFix/>
          </a:blip>
          <a:stretch>
            <a:fillRect/>
          </a:stretch>
        </p:blipFill>
        <p:spPr>
          <a:xfrm>
            <a:off x="5088075" y="276300"/>
            <a:ext cx="4766751" cy="4766751"/>
          </a:xfrm>
          <a:prstGeom prst="rect">
            <a:avLst/>
          </a:prstGeom>
          <a:noFill/>
          <a:ln>
            <a:noFill/>
          </a:ln>
        </p:spPr>
      </p:pic>
      <p:pic>
        <p:nvPicPr>
          <p:cNvPr id="671" name="Google Shape;671;g363417e4e6c_5_94" title="20250714_144622.jpg"/>
          <p:cNvPicPr preferRelativeResize="0"/>
          <p:nvPr/>
        </p:nvPicPr>
        <p:blipFill>
          <a:blip r:embed="rId8">
            <a:alphaModFix/>
          </a:blip>
          <a:stretch>
            <a:fillRect/>
          </a:stretch>
        </p:blipFill>
        <p:spPr>
          <a:xfrm>
            <a:off x="10007226" y="276300"/>
            <a:ext cx="4766751" cy="4766751"/>
          </a:xfrm>
          <a:prstGeom prst="rect">
            <a:avLst/>
          </a:prstGeom>
          <a:noFill/>
          <a:ln>
            <a:noFill/>
          </a:ln>
        </p:spPr>
      </p:pic>
      <p:pic>
        <p:nvPicPr>
          <p:cNvPr id="672" name="Google Shape;672;g363417e4e6c_5_94" title="20250714_144555.jpg"/>
          <p:cNvPicPr preferRelativeResize="0"/>
          <p:nvPr/>
        </p:nvPicPr>
        <p:blipFill>
          <a:blip r:embed="rId9">
            <a:alphaModFix/>
          </a:blip>
          <a:stretch>
            <a:fillRect/>
          </a:stretch>
        </p:blipFill>
        <p:spPr>
          <a:xfrm>
            <a:off x="171650" y="277663"/>
            <a:ext cx="4764022" cy="4764022"/>
          </a:xfrm>
          <a:prstGeom prst="rect">
            <a:avLst/>
          </a:prstGeom>
          <a:noFill/>
          <a:ln>
            <a:noFill/>
          </a:ln>
        </p:spPr>
      </p:pic>
      <p:pic>
        <p:nvPicPr>
          <p:cNvPr id="673" name="Google Shape;673;g363417e4e6c_5_94" title="Slide 57 (2).mp3">
            <a:hlinkClick r:id="rId10"/>
          </p:cNvPr>
          <p:cNvPicPr preferRelativeResize="0"/>
          <p:nvPr/>
        </p:nvPicPr>
        <p:blipFill>
          <a:blip r:embed="rId11">
            <a:alphaModFix/>
          </a:blip>
          <a:stretch>
            <a:fillRect/>
          </a:stretch>
        </p:blipFill>
        <p:spPr>
          <a:xfrm>
            <a:off x="69176" y="111448"/>
            <a:ext cx="457200" cy="45720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677" name="Shape 677"/>
        <p:cNvGrpSpPr/>
        <p:nvPr/>
      </p:nvGrpSpPr>
      <p:grpSpPr>
        <a:xfrm>
          <a:off x="0" y="0"/>
          <a:ext cx="0" cy="0"/>
          <a:chOff x="0" y="0"/>
          <a:chExt cx="0" cy="0"/>
        </a:xfrm>
      </p:grpSpPr>
      <p:pic>
        <p:nvPicPr>
          <p:cNvPr id="678" name="Google Shape;678;g363417e4e6c_5_103" title="20250714_152804.jpg"/>
          <p:cNvPicPr preferRelativeResize="0"/>
          <p:nvPr/>
        </p:nvPicPr>
        <p:blipFill>
          <a:blip r:embed="rId3">
            <a:alphaModFix/>
          </a:blip>
          <a:stretch>
            <a:fillRect/>
          </a:stretch>
        </p:blipFill>
        <p:spPr>
          <a:xfrm>
            <a:off x="105850" y="5345925"/>
            <a:ext cx="4764022" cy="4764022"/>
          </a:xfrm>
          <a:prstGeom prst="rect">
            <a:avLst/>
          </a:prstGeom>
          <a:noFill/>
          <a:ln>
            <a:noFill/>
          </a:ln>
        </p:spPr>
      </p:pic>
      <p:pic>
        <p:nvPicPr>
          <p:cNvPr id="679" name="Google Shape;679;g363417e4e6c_5_103" title="20250714_152901.jpg"/>
          <p:cNvPicPr preferRelativeResize="0"/>
          <p:nvPr/>
        </p:nvPicPr>
        <p:blipFill>
          <a:blip r:embed="rId4">
            <a:alphaModFix/>
          </a:blip>
          <a:stretch>
            <a:fillRect/>
          </a:stretch>
        </p:blipFill>
        <p:spPr>
          <a:xfrm>
            <a:off x="9969847" y="427550"/>
            <a:ext cx="4764022" cy="4764022"/>
          </a:xfrm>
          <a:prstGeom prst="rect">
            <a:avLst/>
          </a:prstGeom>
          <a:noFill/>
          <a:ln>
            <a:noFill/>
          </a:ln>
        </p:spPr>
      </p:pic>
      <p:pic>
        <p:nvPicPr>
          <p:cNvPr id="680" name="Google Shape;680;g363417e4e6c_5_103"/>
          <p:cNvPicPr preferRelativeResize="0"/>
          <p:nvPr/>
        </p:nvPicPr>
        <p:blipFill>
          <a:blip r:embed="rId5">
            <a:alphaModFix/>
          </a:blip>
          <a:stretch>
            <a:fillRect/>
          </a:stretch>
        </p:blipFill>
        <p:spPr>
          <a:xfrm>
            <a:off x="16082440" y="-1"/>
            <a:ext cx="2205556" cy="2203774"/>
          </a:xfrm>
          <a:prstGeom prst="rect">
            <a:avLst/>
          </a:prstGeom>
          <a:noFill/>
          <a:ln>
            <a:noFill/>
          </a:ln>
        </p:spPr>
      </p:pic>
      <p:pic>
        <p:nvPicPr>
          <p:cNvPr id="681" name="Google Shape;681;g363417e4e6c_5_103" title="20250714_152647.jpg"/>
          <p:cNvPicPr preferRelativeResize="0"/>
          <p:nvPr/>
        </p:nvPicPr>
        <p:blipFill>
          <a:blip r:embed="rId6">
            <a:alphaModFix/>
          </a:blip>
          <a:stretch>
            <a:fillRect/>
          </a:stretch>
        </p:blipFill>
        <p:spPr>
          <a:xfrm>
            <a:off x="9969844" y="5345922"/>
            <a:ext cx="4764022" cy="4764022"/>
          </a:xfrm>
          <a:prstGeom prst="rect">
            <a:avLst/>
          </a:prstGeom>
          <a:noFill/>
          <a:ln>
            <a:noFill/>
          </a:ln>
        </p:spPr>
      </p:pic>
      <p:pic>
        <p:nvPicPr>
          <p:cNvPr id="682" name="Google Shape;682;g363417e4e6c_5_103" title="20250714_152557.jpg"/>
          <p:cNvPicPr preferRelativeResize="0"/>
          <p:nvPr/>
        </p:nvPicPr>
        <p:blipFill>
          <a:blip r:embed="rId7">
            <a:alphaModFix/>
          </a:blip>
          <a:stretch>
            <a:fillRect/>
          </a:stretch>
        </p:blipFill>
        <p:spPr>
          <a:xfrm>
            <a:off x="5053425" y="427547"/>
            <a:ext cx="4764022" cy="4764022"/>
          </a:xfrm>
          <a:prstGeom prst="rect">
            <a:avLst/>
          </a:prstGeom>
          <a:noFill/>
          <a:ln>
            <a:noFill/>
          </a:ln>
        </p:spPr>
      </p:pic>
      <p:pic>
        <p:nvPicPr>
          <p:cNvPr id="683" name="Google Shape;683;g363417e4e6c_5_103" title="20250714_152608.jpg"/>
          <p:cNvPicPr preferRelativeResize="0"/>
          <p:nvPr/>
        </p:nvPicPr>
        <p:blipFill>
          <a:blip r:embed="rId8">
            <a:alphaModFix/>
          </a:blip>
          <a:stretch>
            <a:fillRect/>
          </a:stretch>
        </p:blipFill>
        <p:spPr>
          <a:xfrm>
            <a:off x="5037859" y="5345922"/>
            <a:ext cx="4764022" cy="4764022"/>
          </a:xfrm>
          <a:prstGeom prst="rect">
            <a:avLst/>
          </a:prstGeom>
          <a:noFill/>
          <a:ln>
            <a:noFill/>
          </a:ln>
        </p:spPr>
      </p:pic>
      <p:pic>
        <p:nvPicPr>
          <p:cNvPr id="684" name="Google Shape;684;g363417e4e6c_5_103" title="20250714_152552.jpg"/>
          <p:cNvPicPr preferRelativeResize="0"/>
          <p:nvPr/>
        </p:nvPicPr>
        <p:blipFill>
          <a:blip r:embed="rId9">
            <a:alphaModFix/>
          </a:blip>
          <a:stretch>
            <a:fillRect/>
          </a:stretch>
        </p:blipFill>
        <p:spPr>
          <a:xfrm>
            <a:off x="137006" y="427550"/>
            <a:ext cx="4764022" cy="4764022"/>
          </a:xfrm>
          <a:prstGeom prst="rect">
            <a:avLst/>
          </a:prstGeom>
          <a:noFill/>
          <a:ln>
            <a:noFill/>
          </a:ln>
        </p:spPr>
      </p:pic>
      <p:pic>
        <p:nvPicPr>
          <p:cNvPr id="685" name="Google Shape;685;g363417e4e6c_5_103" title="Slide 58 (2).mp3">
            <a:hlinkClick r:id="rId10"/>
          </p:cNvPr>
          <p:cNvPicPr preferRelativeResize="0"/>
          <p:nvPr/>
        </p:nvPicPr>
        <p:blipFill>
          <a:blip r:embed="rId11">
            <a:alphaModFix/>
          </a:blip>
          <a:stretch>
            <a:fillRect/>
          </a:stretch>
        </p:blipFill>
        <p:spPr>
          <a:xfrm>
            <a:off x="-6" y="-2"/>
            <a:ext cx="457200" cy="457200"/>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689" name="Shape 689"/>
        <p:cNvGrpSpPr/>
        <p:nvPr/>
      </p:nvGrpSpPr>
      <p:grpSpPr>
        <a:xfrm>
          <a:off x="0" y="0"/>
          <a:ext cx="0" cy="0"/>
          <a:chOff x="0" y="0"/>
          <a:chExt cx="0" cy="0"/>
        </a:xfrm>
      </p:grpSpPr>
      <p:sp>
        <p:nvSpPr>
          <p:cNvPr id="690" name="Google Shape;690;g363417e4e6c_5_108"/>
          <p:cNvSpPr txBox="1"/>
          <p:nvPr/>
        </p:nvSpPr>
        <p:spPr>
          <a:xfrm>
            <a:off x="871521" y="341761"/>
            <a:ext cx="12382500" cy="9849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Clr>
                <a:srgbClr val="000000"/>
              </a:buClr>
              <a:buSzPts val="6399"/>
              <a:buFont typeface="Arial"/>
              <a:buNone/>
            </a:pPr>
            <a:r>
              <a:rPr b="1" i="1" lang="en-US" sz="6399">
                <a:solidFill>
                  <a:srgbClr val="0F4662"/>
                </a:solidFill>
                <a:latin typeface="Cormorant Garamond"/>
                <a:ea typeface="Cormorant Garamond"/>
                <a:cs typeface="Cormorant Garamond"/>
                <a:sym typeface="Cormorant Garamond"/>
              </a:rPr>
              <a:t>Power Consumption </a:t>
            </a:r>
            <a:endParaRPr b="0" i="0" sz="1400" u="none" cap="none" strike="noStrike">
              <a:solidFill>
                <a:srgbClr val="000000"/>
              </a:solidFill>
              <a:latin typeface="Arial"/>
              <a:ea typeface="Arial"/>
              <a:cs typeface="Arial"/>
              <a:sym typeface="Arial"/>
            </a:endParaRPr>
          </a:p>
        </p:txBody>
      </p:sp>
      <p:cxnSp>
        <p:nvCxnSpPr>
          <p:cNvPr id="691" name="Google Shape;691;g363417e4e6c_5_108"/>
          <p:cNvCxnSpPr/>
          <p:nvPr/>
        </p:nvCxnSpPr>
        <p:spPr>
          <a:xfrm>
            <a:off x="10767060" y="990600"/>
            <a:ext cx="4778700" cy="24300"/>
          </a:xfrm>
          <a:prstGeom prst="straightConnector1">
            <a:avLst/>
          </a:prstGeom>
          <a:noFill/>
          <a:ln cap="flat" cmpd="sng" w="76200">
            <a:solidFill>
              <a:srgbClr val="0F4662"/>
            </a:solidFill>
            <a:prstDash val="solid"/>
            <a:round/>
            <a:headEnd len="sm" w="sm" type="none"/>
            <a:tailEnd len="sm" w="sm" type="none"/>
          </a:ln>
        </p:spPr>
      </p:cxnSp>
      <p:graphicFrame>
        <p:nvGraphicFramePr>
          <p:cNvPr id="692" name="Google Shape;692;g363417e4e6c_5_108"/>
          <p:cNvGraphicFramePr/>
          <p:nvPr/>
        </p:nvGraphicFramePr>
        <p:xfrm>
          <a:off x="3136938" y="2296001"/>
          <a:ext cx="3000000" cy="3000000"/>
        </p:xfrm>
        <a:graphic>
          <a:graphicData uri="http://schemas.openxmlformats.org/drawingml/2006/table">
            <a:tbl>
              <a:tblPr>
                <a:noFill/>
                <a:tableStyleId>{105C4D2E-C90E-49E7-9B23-B313E91A0ECD}</a:tableStyleId>
              </a:tblPr>
              <a:tblGrid>
                <a:gridCol w="3039975"/>
                <a:gridCol w="5663500"/>
                <a:gridCol w="3310650"/>
              </a:tblGrid>
              <a:tr h="613650">
                <a:tc>
                  <a:txBody>
                    <a:bodyPr/>
                    <a:lstStyle/>
                    <a:p>
                      <a:pPr indent="0" lvl="0" marL="0" marR="0" rtl="0" algn="ctr">
                        <a:lnSpc>
                          <a:spcPct val="150000"/>
                        </a:lnSpc>
                        <a:spcBef>
                          <a:spcPts val="0"/>
                        </a:spcBef>
                        <a:spcAft>
                          <a:spcPts val="0"/>
                        </a:spcAft>
                        <a:buClr>
                          <a:srgbClr val="000000"/>
                        </a:buClr>
                        <a:buSzPts val="1800"/>
                        <a:buFont typeface="Arial"/>
                        <a:buNone/>
                      </a:pPr>
                      <a:r>
                        <a:rPr b="1" lang="en-US" sz="1800"/>
                        <a:t>Device</a:t>
                      </a:r>
                      <a:endParaRPr b="1" sz="1800" u="none" cap="none" strike="noStrike">
                        <a:solidFill>
                          <a:schemeClr val="dk1"/>
                        </a:solidFill>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50000"/>
                        </a:lnSpc>
                        <a:spcBef>
                          <a:spcPts val="0"/>
                        </a:spcBef>
                        <a:spcAft>
                          <a:spcPts val="0"/>
                        </a:spcAft>
                        <a:buClr>
                          <a:srgbClr val="000000"/>
                        </a:buClr>
                        <a:buSzPts val="1800"/>
                        <a:buFont typeface="Arial"/>
                        <a:buNone/>
                      </a:pPr>
                      <a:r>
                        <a:rPr b="1" lang="en-US" sz="1800"/>
                        <a:t>Current</a:t>
                      </a:r>
                      <a:endParaRPr b="1" sz="1800" u="none" cap="none" strike="noStrike">
                        <a:solidFill>
                          <a:schemeClr val="dk1"/>
                        </a:solidFill>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50000"/>
                        </a:lnSpc>
                        <a:spcBef>
                          <a:spcPts val="0"/>
                        </a:spcBef>
                        <a:spcAft>
                          <a:spcPts val="0"/>
                        </a:spcAft>
                        <a:buClr>
                          <a:srgbClr val="000000"/>
                        </a:buClr>
                        <a:buSzPts val="1800"/>
                        <a:buFont typeface="Arial"/>
                        <a:buNone/>
                      </a:pPr>
                      <a:r>
                        <a:rPr b="1" lang="en-US" sz="1800"/>
                        <a:t>Measured Voltage</a:t>
                      </a:r>
                      <a:endParaRPr b="1" sz="1800" u="none" cap="none" strike="noStrike">
                        <a:solidFill>
                          <a:schemeClr val="dk1"/>
                        </a:solidFill>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r>
              <a:tr h="606725">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Battery</a:t>
                      </a:r>
                      <a:endParaRPr b="1" sz="1800">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D9D9D9"/>
                    </a:solidFill>
                  </a:tcPr>
                </a:tc>
                <a:tc>
                  <a:txBody>
                    <a:bodyPr/>
                    <a:lstStyle/>
                    <a:p>
                      <a:pPr indent="0" lvl="0" marL="0" marR="0" rtl="0" algn="ctr">
                        <a:lnSpc>
                          <a:spcPct val="115000"/>
                        </a:lnSpc>
                        <a:spcBef>
                          <a:spcPts val="0"/>
                        </a:spcBef>
                        <a:spcAft>
                          <a:spcPts val="0"/>
                        </a:spcAft>
                        <a:buNone/>
                      </a:pPr>
                      <a:r>
                        <a:rPr lang="en-US" sz="1600">
                          <a:latin typeface="Arial"/>
                          <a:ea typeface="Arial"/>
                          <a:cs typeface="Arial"/>
                          <a:sym typeface="Arial"/>
                        </a:rPr>
                        <a:t>115 - 120 mA</a:t>
                      </a:r>
                      <a:endParaRPr sz="1600">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D9D9D9"/>
                    </a:solidFill>
                  </a:tcPr>
                </a:tc>
                <a:tc>
                  <a:txBody>
                    <a:bodyPr/>
                    <a:lstStyle/>
                    <a:p>
                      <a:pPr indent="0" lvl="0" marL="0" marR="0" rtl="0" algn="ctr">
                        <a:lnSpc>
                          <a:spcPct val="115000"/>
                        </a:lnSpc>
                        <a:spcBef>
                          <a:spcPts val="0"/>
                        </a:spcBef>
                        <a:spcAft>
                          <a:spcPts val="0"/>
                        </a:spcAft>
                        <a:buNone/>
                      </a:pPr>
                      <a:r>
                        <a:rPr lang="en-US" sz="1600">
                          <a:latin typeface="Arial"/>
                          <a:ea typeface="Arial"/>
                          <a:cs typeface="Arial"/>
                          <a:sym typeface="Arial"/>
                        </a:rPr>
                        <a:t>4V</a:t>
                      </a:r>
                      <a:endParaRPr sz="1600">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D9D9D9"/>
                    </a:solidFill>
                  </a:tcPr>
                </a:tc>
              </a:tr>
              <a:tr h="606725">
                <a:tc>
                  <a:txBody>
                    <a:bodyPr/>
                    <a:lstStyle/>
                    <a:p>
                      <a:pPr indent="0" lvl="0" marL="0" marR="0" rtl="0" algn="ctr">
                        <a:lnSpc>
                          <a:spcPct val="115000"/>
                        </a:lnSpc>
                        <a:spcBef>
                          <a:spcPts val="0"/>
                        </a:spcBef>
                        <a:spcAft>
                          <a:spcPts val="0"/>
                        </a:spcAft>
                        <a:buClr>
                          <a:srgbClr val="000000"/>
                        </a:buClr>
                        <a:buSzPts val="1800"/>
                        <a:buFont typeface="Arial"/>
                        <a:buNone/>
                      </a:pPr>
                      <a:r>
                        <a:rPr b="1" lang="en-US" sz="1800">
                          <a:latin typeface="Arial"/>
                          <a:ea typeface="Arial"/>
                          <a:cs typeface="Arial"/>
                          <a:sym typeface="Arial"/>
                        </a:rPr>
                        <a:t>5V Boost</a:t>
                      </a:r>
                      <a:endParaRPr b="1" sz="18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Clr>
                          <a:srgbClr val="000000"/>
                        </a:buClr>
                        <a:buSzPts val="1600"/>
                        <a:buFont typeface="Arial"/>
                        <a:buNone/>
                      </a:pPr>
                      <a:r>
                        <a:rPr lang="en-US" sz="1600">
                          <a:latin typeface="Arial"/>
                          <a:ea typeface="Arial"/>
                          <a:cs typeface="Arial"/>
                          <a:sym typeface="Arial"/>
                        </a:rPr>
                        <a:t>49 - 51 mA</a:t>
                      </a:r>
                      <a:endParaRPr sz="16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Clr>
                          <a:srgbClr val="000000"/>
                        </a:buClr>
                        <a:buSzPts val="1600"/>
                        <a:buFont typeface="Arial"/>
                        <a:buNone/>
                      </a:pPr>
                      <a:r>
                        <a:rPr lang="en-US" sz="1600">
                          <a:latin typeface="Arial"/>
                          <a:ea typeface="Arial"/>
                          <a:cs typeface="Arial"/>
                          <a:sym typeface="Arial"/>
                        </a:rPr>
                        <a:t>4V, 3.9 at input</a:t>
                      </a:r>
                      <a:r>
                        <a:rPr lang="en-US" sz="1600" u="none" cap="none" strike="noStrike">
                          <a:latin typeface="Arial"/>
                          <a:ea typeface="Arial"/>
                          <a:cs typeface="Arial"/>
                          <a:sym typeface="Arial"/>
                        </a:rPr>
                        <a:t> </a:t>
                      </a:r>
                      <a:r>
                        <a:rPr lang="en-US" sz="1600" u="none" cap="none" strike="noStrike">
                          <a:highlight>
                            <a:srgbClr val="FFFF00"/>
                          </a:highlight>
                          <a:latin typeface="Arial"/>
                          <a:ea typeface="Arial"/>
                          <a:cs typeface="Arial"/>
                          <a:sym typeface="Arial"/>
                        </a:rPr>
                        <a:t> </a:t>
                      </a:r>
                      <a:endParaRPr sz="16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895650">
                <a:tc>
                  <a:txBody>
                    <a:bodyPr/>
                    <a:lstStyle/>
                    <a:p>
                      <a:pPr indent="0" lvl="0" marL="0" marR="0" rtl="0" algn="ctr">
                        <a:lnSpc>
                          <a:spcPct val="115000"/>
                        </a:lnSpc>
                        <a:spcBef>
                          <a:spcPts val="0"/>
                        </a:spcBef>
                        <a:spcAft>
                          <a:spcPts val="0"/>
                        </a:spcAft>
                        <a:buClr>
                          <a:srgbClr val="000000"/>
                        </a:buClr>
                        <a:buSzPts val="1800"/>
                        <a:buFont typeface="Arial"/>
                        <a:buNone/>
                      </a:pPr>
                      <a:r>
                        <a:rPr b="1" lang="en-US" sz="1800">
                          <a:latin typeface="Arial"/>
                          <a:ea typeface="Arial"/>
                          <a:cs typeface="Arial"/>
                          <a:sym typeface="Arial"/>
                        </a:rPr>
                        <a:t>3.7 to 3.3 V</a:t>
                      </a:r>
                      <a:endParaRPr b="1" sz="18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Clr>
                          <a:srgbClr val="000000"/>
                        </a:buClr>
                        <a:buSzPts val="1600"/>
                        <a:buFont typeface="Arial"/>
                        <a:buNone/>
                      </a:pPr>
                      <a:r>
                        <a:rPr lang="en-US" sz="1600">
                          <a:latin typeface="Arial"/>
                          <a:ea typeface="Arial"/>
                          <a:cs typeface="Arial"/>
                          <a:sym typeface="Arial"/>
                        </a:rPr>
                        <a:t>71 - 77 mA</a:t>
                      </a:r>
                      <a:endParaRPr sz="16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Clr>
                          <a:srgbClr val="000000"/>
                        </a:buClr>
                        <a:buSzPts val="1600"/>
                        <a:buFont typeface="Arial"/>
                        <a:buNone/>
                      </a:pPr>
                      <a:r>
                        <a:rPr lang="en-US" sz="1600">
                          <a:latin typeface="Arial"/>
                          <a:ea typeface="Arial"/>
                          <a:cs typeface="Arial"/>
                          <a:sym typeface="Arial"/>
                        </a:rPr>
                        <a:t>4V, 3.9 at input</a:t>
                      </a:r>
                      <a:endParaRPr sz="16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999650">
                <a:tc>
                  <a:txBody>
                    <a:bodyPr/>
                    <a:lstStyle/>
                    <a:p>
                      <a:pPr indent="0" lvl="0" marL="0" marR="0" rtl="0" algn="ctr">
                        <a:lnSpc>
                          <a:spcPct val="115000"/>
                        </a:lnSpc>
                        <a:spcBef>
                          <a:spcPts val="0"/>
                        </a:spcBef>
                        <a:spcAft>
                          <a:spcPts val="0"/>
                        </a:spcAft>
                        <a:buClr>
                          <a:srgbClr val="000000"/>
                        </a:buClr>
                        <a:buSzPts val="1800"/>
                        <a:buFont typeface="Arial"/>
                        <a:buNone/>
                      </a:pPr>
                      <a:r>
                        <a:rPr b="1" lang="en-US" sz="1800">
                          <a:solidFill>
                            <a:srgbClr val="000000"/>
                          </a:solidFill>
                          <a:latin typeface="Arial"/>
                          <a:ea typeface="Arial"/>
                          <a:cs typeface="Arial"/>
                          <a:sym typeface="Arial"/>
                        </a:rPr>
                        <a:t>VL53L1X ToF</a:t>
                      </a:r>
                      <a:endParaRPr b="1" sz="18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Clr>
                          <a:srgbClr val="000000"/>
                        </a:buClr>
                        <a:buSzPts val="1600"/>
                        <a:buFont typeface="Arial"/>
                        <a:buNone/>
                      </a:pPr>
                      <a:r>
                        <a:rPr lang="en-US" sz="1600">
                          <a:latin typeface="Arial"/>
                          <a:ea typeface="Arial"/>
                          <a:cs typeface="Arial"/>
                          <a:sym typeface="Arial"/>
                        </a:rPr>
                        <a:t>74.9 - 75.1 uA</a:t>
                      </a:r>
                      <a:endParaRPr sz="16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Clr>
                          <a:srgbClr val="000000"/>
                        </a:buClr>
                        <a:buSzPts val="1600"/>
                        <a:buFont typeface="Arial"/>
                        <a:buNone/>
                      </a:pPr>
                      <a:r>
                        <a:rPr lang="en-US" sz="1600">
                          <a:latin typeface="Arial"/>
                          <a:ea typeface="Arial"/>
                          <a:cs typeface="Arial"/>
                          <a:sym typeface="Arial"/>
                        </a:rPr>
                        <a:t>3.1V, 3.1 at input</a:t>
                      </a:r>
                      <a:endParaRPr sz="16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1155650">
                <a:tc>
                  <a:txBody>
                    <a:bodyPr/>
                    <a:lstStyle/>
                    <a:p>
                      <a:pPr indent="0" lvl="0" marL="0" marR="0" rtl="0" algn="ctr">
                        <a:lnSpc>
                          <a:spcPct val="115000"/>
                        </a:lnSpc>
                        <a:spcBef>
                          <a:spcPts val="0"/>
                        </a:spcBef>
                        <a:spcAft>
                          <a:spcPts val="0"/>
                        </a:spcAft>
                        <a:buClr>
                          <a:srgbClr val="000000"/>
                        </a:buClr>
                        <a:buSzPts val="1800"/>
                        <a:buFont typeface="Arial"/>
                        <a:buNone/>
                      </a:pPr>
                      <a:r>
                        <a:rPr b="1" lang="en-US" sz="1800">
                          <a:latin typeface="Arial"/>
                          <a:ea typeface="Arial"/>
                          <a:cs typeface="Arial"/>
                          <a:sym typeface="Arial"/>
                        </a:rPr>
                        <a:t>Microphone</a:t>
                      </a:r>
                      <a:endParaRPr b="1" sz="18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Clr>
                          <a:srgbClr val="000000"/>
                        </a:buClr>
                        <a:buSzPts val="1600"/>
                        <a:buFont typeface="Arial"/>
                        <a:buNone/>
                      </a:pPr>
                      <a:r>
                        <a:rPr lang="en-US" sz="1600">
                          <a:latin typeface="Arial"/>
                          <a:ea typeface="Arial"/>
                          <a:cs typeface="Arial"/>
                          <a:sym typeface="Arial"/>
                        </a:rPr>
                        <a:t>1.3 - 6 uA</a:t>
                      </a:r>
                      <a:endParaRPr sz="16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Clr>
                          <a:srgbClr val="000000"/>
                        </a:buClr>
                        <a:buSzPts val="1600"/>
                        <a:buFont typeface="Arial"/>
                        <a:buNone/>
                      </a:pPr>
                      <a:r>
                        <a:rPr lang="en-US" sz="1600">
                          <a:latin typeface="Arial"/>
                          <a:ea typeface="Arial"/>
                          <a:cs typeface="Arial"/>
                          <a:sym typeface="Arial"/>
                        </a:rPr>
                        <a:t>3.1V, 3.1 at input</a:t>
                      </a:r>
                      <a:r>
                        <a:rPr lang="en-US" sz="1600" u="none" cap="none" strike="noStrike">
                          <a:highlight>
                            <a:srgbClr val="FFFF00"/>
                          </a:highlight>
                          <a:latin typeface="Arial"/>
                          <a:ea typeface="Arial"/>
                          <a:cs typeface="Arial"/>
                          <a:sym typeface="Arial"/>
                        </a:rPr>
                        <a:t> </a:t>
                      </a:r>
                      <a:endParaRPr sz="16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1155650">
                <a:tc>
                  <a:txBody>
                    <a:bodyPr/>
                    <a:lstStyle/>
                    <a:p>
                      <a:pPr indent="0" lvl="0" marL="0" marR="0" rtl="0" algn="ctr">
                        <a:lnSpc>
                          <a:spcPct val="115000"/>
                        </a:lnSpc>
                        <a:spcBef>
                          <a:spcPts val="0"/>
                        </a:spcBef>
                        <a:spcAft>
                          <a:spcPts val="0"/>
                        </a:spcAft>
                        <a:buClr>
                          <a:srgbClr val="000000"/>
                        </a:buClr>
                        <a:buSzPts val="1800"/>
                        <a:buFont typeface="Arial"/>
                        <a:buNone/>
                      </a:pPr>
                      <a:r>
                        <a:rPr b="1" lang="en-US" sz="1800" u="none" cap="none" strike="noStrike">
                          <a:latin typeface="Arial"/>
                          <a:ea typeface="Arial"/>
                          <a:cs typeface="Arial"/>
                          <a:sym typeface="Arial"/>
                        </a:rPr>
                        <a:t>GPS </a:t>
                      </a:r>
                      <a:r>
                        <a:rPr b="1" lang="en-US" sz="1800">
                          <a:latin typeface="Arial"/>
                          <a:ea typeface="Arial"/>
                          <a:cs typeface="Arial"/>
                          <a:sym typeface="Arial"/>
                        </a:rPr>
                        <a:t>Module</a:t>
                      </a:r>
                      <a:endParaRPr b="1" sz="18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Clr>
                          <a:srgbClr val="000000"/>
                        </a:buClr>
                        <a:buSzPts val="1600"/>
                        <a:buFont typeface="Arial"/>
                        <a:buNone/>
                      </a:pPr>
                      <a:r>
                        <a:rPr lang="en-US" sz="1600">
                          <a:latin typeface="Arial"/>
                          <a:ea typeface="Arial"/>
                          <a:cs typeface="Arial"/>
                          <a:sym typeface="Arial"/>
                        </a:rPr>
                        <a:t>52 - 58 mA (searching)</a:t>
                      </a:r>
                      <a:endParaRPr sz="16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Clr>
                          <a:srgbClr val="000000"/>
                        </a:buClr>
                        <a:buSzPts val="1600"/>
                        <a:buFont typeface="Arial"/>
                        <a:buNone/>
                      </a:pPr>
                      <a:r>
                        <a:rPr lang="en-US" sz="1600">
                          <a:latin typeface="Arial"/>
                          <a:ea typeface="Arial"/>
                          <a:cs typeface="Arial"/>
                          <a:sym typeface="Arial"/>
                        </a:rPr>
                        <a:t>3.1V, 3 at the input</a:t>
                      </a:r>
                      <a:endParaRPr sz="16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1155650">
                <a:tc>
                  <a:txBody>
                    <a:bodyPr/>
                    <a:lstStyle/>
                    <a:p>
                      <a:pPr indent="0" lvl="0" marL="0" marR="0" rtl="0" algn="ctr">
                        <a:lnSpc>
                          <a:spcPct val="115000"/>
                        </a:lnSpc>
                        <a:spcBef>
                          <a:spcPts val="0"/>
                        </a:spcBef>
                        <a:spcAft>
                          <a:spcPts val="0"/>
                        </a:spcAft>
                        <a:buClr>
                          <a:srgbClr val="000000"/>
                        </a:buClr>
                        <a:buSzPts val="1800"/>
                        <a:buFont typeface="Arial"/>
                        <a:buNone/>
                      </a:pPr>
                      <a:r>
                        <a:rPr b="1" lang="en-US" sz="1800">
                          <a:latin typeface="Arial"/>
                          <a:ea typeface="Arial"/>
                          <a:cs typeface="Arial"/>
                          <a:sym typeface="Arial"/>
                        </a:rPr>
                        <a:t>Sharp IR Sensor</a:t>
                      </a:r>
                      <a:endParaRPr b="1" sz="18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Clr>
                          <a:srgbClr val="000000"/>
                        </a:buClr>
                        <a:buSzPts val="1600"/>
                        <a:buFont typeface="Arial"/>
                        <a:buNone/>
                      </a:pPr>
                      <a:r>
                        <a:rPr lang="en-US" sz="1600">
                          <a:latin typeface="Arial"/>
                          <a:ea typeface="Arial"/>
                          <a:cs typeface="Arial"/>
                          <a:sym typeface="Arial"/>
                        </a:rPr>
                        <a:t>7.6 mA</a:t>
                      </a:r>
                      <a:endParaRPr sz="16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Clr>
                          <a:srgbClr val="000000"/>
                        </a:buClr>
                        <a:buSzPts val="1600"/>
                        <a:buFont typeface="Arial"/>
                        <a:buNone/>
                      </a:pPr>
                      <a:r>
                        <a:rPr lang="en-US" sz="1600">
                          <a:latin typeface="Arial"/>
                          <a:ea typeface="Arial"/>
                          <a:cs typeface="Arial"/>
                          <a:sym typeface="Arial"/>
                        </a:rPr>
                        <a:t>5V, 4.7 at the input</a:t>
                      </a:r>
                      <a:r>
                        <a:rPr lang="en-US" sz="1600" u="none" cap="none" strike="noStrike">
                          <a:latin typeface="Arial"/>
                          <a:ea typeface="Arial"/>
                          <a:cs typeface="Arial"/>
                          <a:sym typeface="Arial"/>
                        </a:rPr>
                        <a:t> </a:t>
                      </a:r>
                      <a:endParaRPr sz="16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bl>
          </a:graphicData>
        </a:graphic>
      </p:graphicFrame>
      <p:pic>
        <p:nvPicPr>
          <p:cNvPr id="693" name="Google Shape;693;g363417e4e6c_5_108"/>
          <p:cNvPicPr preferRelativeResize="0"/>
          <p:nvPr/>
        </p:nvPicPr>
        <p:blipFill>
          <a:blip r:embed="rId3">
            <a:alphaModFix/>
          </a:blip>
          <a:stretch>
            <a:fillRect/>
          </a:stretch>
        </p:blipFill>
        <p:spPr>
          <a:xfrm>
            <a:off x="16082440" y="-1"/>
            <a:ext cx="2205556" cy="2203774"/>
          </a:xfrm>
          <a:prstGeom prst="rect">
            <a:avLst/>
          </a:prstGeom>
          <a:noFill/>
          <a:ln>
            <a:noFill/>
          </a:ln>
        </p:spPr>
      </p:pic>
      <p:pic>
        <p:nvPicPr>
          <p:cNvPr id="694" name="Google Shape;694;g363417e4e6c_5_108" title="Slide 59 (2).mp3">
            <a:hlinkClick r:id="rId4"/>
          </p:cNvPr>
          <p:cNvPicPr preferRelativeResize="0"/>
          <p:nvPr/>
        </p:nvPicPr>
        <p:blipFill>
          <a:blip r:embed="rId5">
            <a:alphaModFix/>
          </a:blip>
          <a:stretch>
            <a:fillRect/>
          </a:stretch>
        </p:blipFill>
        <p:spPr>
          <a:xfrm>
            <a:off x="87800" y="90236"/>
            <a:ext cx="457200" cy="4572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140" name="Shape 140"/>
        <p:cNvGrpSpPr/>
        <p:nvPr/>
      </p:nvGrpSpPr>
      <p:grpSpPr>
        <a:xfrm>
          <a:off x="0" y="0"/>
          <a:ext cx="0" cy="0"/>
          <a:chOff x="0" y="0"/>
          <a:chExt cx="0" cy="0"/>
        </a:xfrm>
      </p:grpSpPr>
      <p:sp>
        <p:nvSpPr>
          <p:cNvPr id="141" name="Google Shape;141;p6"/>
          <p:cNvSpPr txBox="1"/>
          <p:nvPr/>
        </p:nvSpPr>
        <p:spPr>
          <a:xfrm>
            <a:off x="871521" y="341761"/>
            <a:ext cx="12382500" cy="15945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System Specifications</a:t>
            </a:r>
            <a:endParaRPr/>
          </a:p>
          <a:p>
            <a:pPr indent="0" lvl="0" marL="0" marR="0" rtl="0" algn="l">
              <a:lnSpc>
                <a:spcPct val="140006"/>
              </a:lnSpc>
              <a:spcBef>
                <a:spcPts val="0"/>
              </a:spcBef>
              <a:spcAft>
                <a:spcPts val="0"/>
              </a:spcAft>
              <a:buNone/>
            </a:pPr>
            <a:r>
              <a:t/>
            </a:r>
            <a:endParaRPr/>
          </a:p>
        </p:txBody>
      </p:sp>
      <p:cxnSp>
        <p:nvCxnSpPr>
          <p:cNvPr id="142" name="Google Shape;142;p6"/>
          <p:cNvCxnSpPr/>
          <p:nvPr/>
        </p:nvCxnSpPr>
        <p:spPr>
          <a:xfrm>
            <a:off x="10767060" y="990600"/>
            <a:ext cx="4778700" cy="24300"/>
          </a:xfrm>
          <a:prstGeom prst="straightConnector1">
            <a:avLst/>
          </a:prstGeom>
          <a:noFill/>
          <a:ln cap="flat" cmpd="sng" w="76200">
            <a:solidFill>
              <a:srgbClr val="0F4662"/>
            </a:solidFill>
            <a:prstDash val="solid"/>
            <a:round/>
            <a:headEnd len="sm" w="sm" type="none"/>
            <a:tailEnd len="sm" w="sm" type="none"/>
          </a:ln>
        </p:spPr>
      </p:cxnSp>
      <p:pic>
        <p:nvPicPr>
          <p:cNvPr id="143" name="Google Shape;143;p6" title="photo.jpeg"/>
          <p:cNvPicPr preferRelativeResize="0"/>
          <p:nvPr/>
        </p:nvPicPr>
        <p:blipFill rotWithShape="1">
          <a:blip r:embed="rId3">
            <a:alphaModFix/>
          </a:blip>
          <a:srcRect b="17414" l="7108" r="7763" t="7199"/>
          <a:stretch/>
        </p:blipFill>
        <p:spPr>
          <a:xfrm>
            <a:off x="16217025" y="0"/>
            <a:ext cx="2070976" cy="2478352"/>
          </a:xfrm>
          <a:prstGeom prst="rect">
            <a:avLst/>
          </a:prstGeom>
          <a:noFill/>
          <a:ln>
            <a:noFill/>
          </a:ln>
        </p:spPr>
      </p:pic>
      <p:graphicFrame>
        <p:nvGraphicFramePr>
          <p:cNvPr id="144" name="Google Shape;144;p6"/>
          <p:cNvGraphicFramePr/>
          <p:nvPr/>
        </p:nvGraphicFramePr>
        <p:xfrm>
          <a:off x="2895600" y="2857503"/>
          <a:ext cx="3000000" cy="3000000"/>
        </p:xfrm>
        <a:graphic>
          <a:graphicData uri="http://schemas.openxmlformats.org/drawingml/2006/table">
            <a:tbl>
              <a:tblPr>
                <a:noFill/>
                <a:tableStyleId>{44323310-76A3-4FDD-B3C2-6C261671C35C}</a:tableStyleId>
              </a:tblPr>
              <a:tblGrid>
                <a:gridCol w="3700300"/>
                <a:gridCol w="5107775"/>
                <a:gridCol w="4267850"/>
              </a:tblGrid>
              <a:tr h="378725">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 System </a:t>
                      </a:r>
                      <a:r>
                        <a:rPr b="1" lang="en-US" sz="1800" u="none" cap="none" strike="noStrike">
                          <a:latin typeface="Arial"/>
                          <a:ea typeface="Arial"/>
                          <a:cs typeface="Arial"/>
                          <a:sym typeface="Arial"/>
                        </a:rPr>
                        <a:t>Parameters</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b="1" lang="en-US" sz="1800" u="none" cap="none" strike="noStrike">
                          <a:latin typeface="Arial"/>
                          <a:ea typeface="Arial"/>
                          <a:cs typeface="Arial"/>
                          <a:sym typeface="Arial"/>
                        </a:rPr>
                        <a:t>Description</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15000"/>
                        </a:lnSpc>
                        <a:spcBef>
                          <a:spcPts val="0"/>
                        </a:spcBef>
                        <a:spcAft>
                          <a:spcPts val="0"/>
                        </a:spcAft>
                        <a:buNone/>
                      </a:pPr>
                      <a:r>
                        <a:rPr b="1" lang="en-US" sz="1800" u="none" cap="none" strike="noStrike">
                          <a:latin typeface="Arial"/>
                          <a:ea typeface="Arial"/>
                          <a:cs typeface="Arial"/>
                          <a:sym typeface="Arial"/>
                        </a:rPr>
                        <a:t>Specification</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r>
              <a:tr h="595025">
                <a:tc>
                  <a:txBody>
                    <a:bodyPr/>
                    <a:lstStyle/>
                    <a:p>
                      <a:pPr indent="0" lvl="0" marL="0" marR="0" rtl="0" algn="ctr">
                        <a:lnSpc>
                          <a:spcPct val="115000"/>
                        </a:lnSpc>
                        <a:spcBef>
                          <a:spcPts val="0"/>
                        </a:spcBef>
                        <a:spcAft>
                          <a:spcPts val="0"/>
                        </a:spcAft>
                        <a:buNone/>
                      </a:pPr>
                      <a:r>
                        <a:rPr b="1" lang="en-US" sz="1800" u="none" cap="none" strike="noStrike">
                          <a:latin typeface="Arial"/>
                          <a:ea typeface="Arial"/>
                          <a:cs typeface="Arial"/>
                          <a:sym typeface="Arial"/>
                        </a:rPr>
                        <a:t>System Weight</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600" u="none" cap="none" strike="noStrike">
                          <a:latin typeface="Arial"/>
                          <a:ea typeface="Arial"/>
                          <a:cs typeface="Arial"/>
                          <a:sym typeface="Arial"/>
                        </a:rPr>
                        <a:t>Weight of the entire system</a:t>
                      </a:r>
                      <a:endParaRPr sz="16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600" u="none" cap="none" strike="noStrike">
                          <a:latin typeface="Arial"/>
                          <a:ea typeface="Arial"/>
                          <a:cs typeface="Arial"/>
                          <a:sym typeface="Arial"/>
                        </a:rPr>
                        <a:t>≤  3 lbs.</a:t>
                      </a:r>
                      <a:endParaRPr sz="16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831250">
                <a:tc>
                  <a:txBody>
                    <a:bodyPr/>
                    <a:lstStyle/>
                    <a:p>
                      <a:pPr indent="0" lvl="0" marL="0" marR="0" rtl="0" algn="ctr">
                        <a:lnSpc>
                          <a:spcPct val="115000"/>
                        </a:lnSpc>
                        <a:spcBef>
                          <a:spcPts val="0"/>
                        </a:spcBef>
                        <a:spcAft>
                          <a:spcPts val="0"/>
                        </a:spcAft>
                        <a:buNone/>
                      </a:pPr>
                      <a:r>
                        <a:rPr b="1" lang="en-US" sz="1800" u="none" cap="none" strike="noStrike">
                          <a:latin typeface="Arial"/>
                          <a:ea typeface="Arial"/>
                          <a:cs typeface="Arial"/>
                          <a:sym typeface="Arial"/>
                        </a:rPr>
                        <a:t>Feedback Response Time</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600" u="none" cap="none" strike="noStrike">
                          <a:latin typeface="Arial"/>
                          <a:ea typeface="Arial"/>
                          <a:cs typeface="Arial"/>
                          <a:sym typeface="Arial"/>
                        </a:rPr>
                        <a:t>Time elapsed from detection to alert transmission</a:t>
                      </a:r>
                      <a:endParaRPr sz="16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600" u="none" cap="none" strike="noStrike">
                          <a:latin typeface="Arial"/>
                          <a:ea typeface="Arial"/>
                          <a:cs typeface="Arial"/>
                          <a:sym typeface="Arial"/>
                        </a:rPr>
                        <a:t>≤ 500 milliseconds</a:t>
                      </a:r>
                      <a:endParaRPr sz="16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067475">
                <a:tc>
                  <a:txBody>
                    <a:bodyPr/>
                    <a:lstStyle/>
                    <a:p>
                      <a:pPr indent="0" lvl="0" marL="0" marR="0" rtl="0" algn="ctr">
                        <a:lnSpc>
                          <a:spcPct val="115000"/>
                        </a:lnSpc>
                        <a:spcBef>
                          <a:spcPts val="0"/>
                        </a:spcBef>
                        <a:spcAft>
                          <a:spcPts val="0"/>
                        </a:spcAft>
                        <a:buNone/>
                      </a:pPr>
                      <a:r>
                        <a:rPr b="1" lang="en-US" sz="1800" u="none" cap="none" strike="noStrike">
                          <a:latin typeface="Arial"/>
                          <a:ea typeface="Arial"/>
                          <a:cs typeface="Arial"/>
                          <a:sym typeface="Arial"/>
                        </a:rPr>
                        <a:t>Navigation Accuracy</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1600">
                          <a:latin typeface="Arial"/>
                          <a:ea typeface="Arial"/>
                          <a:cs typeface="Arial"/>
                          <a:sym typeface="Arial"/>
                        </a:rPr>
                        <a:t>Maximum deviation from target location</a:t>
                      </a:r>
                      <a:endParaRPr sz="16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1600" u="none" cap="none" strike="noStrike">
                          <a:latin typeface="Arial"/>
                          <a:ea typeface="Arial"/>
                          <a:cs typeface="Arial"/>
                          <a:sym typeface="Arial"/>
                        </a:rPr>
                        <a:t>≤ 5 meters.</a:t>
                      </a:r>
                      <a:endParaRPr sz="16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831250">
                <a:tc>
                  <a:txBody>
                    <a:bodyPr/>
                    <a:lstStyle/>
                    <a:p>
                      <a:pPr indent="0" lvl="0" marL="0" marR="0" rtl="0" algn="ctr">
                        <a:lnSpc>
                          <a:spcPct val="115000"/>
                        </a:lnSpc>
                        <a:spcBef>
                          <a:spcPts val="0"/>
                        </a:spcBef>
                        <a:spcAft>
                          <a:spcPts val="0"/>
                        </a:spcAft>
                        <a:buNone/>
                      </a:pPr>
                      <a:r>
                        <a:rPr b="1" lang="en-US" sz="1800" u="none" cap="none" strike="noStrike">
                          <a:latin typeface="Arial"/>
                          <a:ea typeface="Arial"/>
                          <a:cs typeface="Arial"/>
                          <a:sym typeface="Arial"/>
                        </a:rPr>
                        <a:t>Power Consumption</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600" u="none" cap="none" strike="noStrike">
                          <a:latin typeface="Arial"/>
                          <a:ea typeface="Arial"/>
                          <a:cs typeface="Arial"/>
                          <a:sym typeface="Arial"/>
                        </a:rPr>
                        <a:t>System's power requirements</a:t>
                      </a:r>
                      <a:endParaRPr sz="16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600" u="none" cap="none" strike="noStrike">
                          <a:latin typeface="Arial"/>
                          <a:ea typeface="Arial"/>
                          <a:cs typeface="Arial"/>
                          <a:sym typeface="Arial"/>
                        </a:rPr>
                        <a:t>≤ 5W </a:t>
                      </a:r>
                      <a:endParaRPr sz="16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892925">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Voice Recognition Accuracy</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1600">
                          <a:latin typeface="Arial"/>
                          <a:ea typeface="Arial"/>
                          <a:cs typeface="Arial"/>
                          <a:sym typeface="Arial"/>
                        </a:rPr>
                        <a:t>Processing accuracy of system data from voice command inputs</a:t>
                      </a:r>
                      <a:endParaRPr sz="16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1600">
                          <a:latin typeface="Arial"/>
                          <a:ea typeface="Arial"/>
                          <a:cs typeface="Arial"/>
                          <a:sym typeface="Arial"/>
                        </a:rPr>
                        <a:t>≥ 95%</a:t>
                      </a:r>
                      <a:endParaRPr sz="16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822600">
                <a:tc>
                  <a:txBody>
                    <a:bodyPr/>
                    <a:lstStyle/>
                    <a:p>
                      <a:pPr indent="0" lvl="0" marL="0" marR="0" rtl="0" algn="ctr">
                        <a:lnSpc>
                          <a:spcPct val="115000"/>
                        </a:lnSpc>
                        <a:spcBef>
                          <a:spcPts val="0"/>
                        </a:spcBef>
                        <a:spcAft>
                          <a:spcPts val="0"/>
                        </a:spcAft>
                        <a:buNone/>
                      </a:pPr>
                      <a:r>
                        <a:rPr b="1" lang="en-US" sz="1800">
                          <a:latin typeface="Arial"/>
                          <a:ea typeface="Arial"/>
                          <a:cs typeface="Arial"/>
                          <a:sym typeface="Arial"/>
                        </a:rPr>
                        <a:t>Object Detection Accuracy</a:t>
                      </a:r>
                      <a:endParaRPr b="1" sz="18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1600">
                          <a:latin typeface="Arial"/>
                          <a:ea typeface="Arial"/>
                          <a:cs typeface="Arial"/>
                          <a:sym typeface="Arial"/>
                        </a:rPr>
                        <a:t>Percentage of objects correctly identified</a:t>
                      </a:r>
                      <a:r>
                        <a:rPr lang="en-US" sz="1600" u="none" cap="none" strike="noStrike">
                          <a:latin typeface="Arial"/>
                          <a:ea typeface="Arial"/>
                          <a:cs typeface="Arial"/>
                          <a:sym typeface="Arial"/>
                        </a:rPr>
                        <a:t> </a:t>
                      </a:r>
                      <a:endParaRPr sz="16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1600">
                          <a:latin typeface="Arial"/>
                          <a:ea typeface="Arial"/>
                          <a:cs typeface="Arial"/>
                          <a:sym typeface="Arial"/>
                        </a:rPr>
                        <a:t>≥ 85%</a:t>
                      </a:r>
                      <a:endParaRPr sz="1600" u="none" cap="none" strike="noStrike">
                        <a:latin typeface="Arial"/>
                        <a:ea typeface="Arial"/>
                        <a:cs typeface="Arial"/>
                        <a:sym typeface="Arial"/>
                      </a:endParaRPr>
                    </a:p>
                  </a:txBody>
                  <a:tcPr marT="56025" marB="56025" marR="56025" marL="56025"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bl>
          </a:graphicData>
        </a:graphic>
      </p:graphicFrame>
      <p:pic>
        <p:nvPicPr>
          <p:cNvPr id="145" name="Google Shape;145;p6" title="Slide-6.mp3">
            <a:hlinkClick r:id="rId4"/>
          </p:cNvPr>
          <p:cNvPicPr preferRelativeResize="0"/>
          <p:nvPr/>
        </p:nvPicPr>
        <p:blipFill>
          <a:blip r:embed="rId5">
            <a:alphaModFix/>
          </a:blip>
          <a:stretch>
            <a:fillRect/>
          </a:stretch>
        </p:blipFill>
        <p:spPr>
          <a:xfrm>
            <a:off x="71650" y="119978"/>
            <a:ext cx="457200" cy="45720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698" name="Shape 698"/>
        <p:cNvGrpSpPr/>
        <p:nvPr/>
      </p:nvGrpSpPr>
      <p:grpSpPr>
        <a:xfrm>
          <a:off x="0" y="0"/>
          <a:ext cx="0" cy="0"/>
          <a:chOff x="0" y="0"/>
          <a:chExt cx="0" cy="0"/>
        </a:xfrm>
      </p:grpSpPr>
      <p:sp>
        <p:nvSpPr>
          <p:cNvPr id="699" name="Google Shape;699;p18"/>
          <p:cNvSpPr txBox="1"/>
          <p:nvPr/>
        </p:nvSpPr>
        <p:spPr>
          <a:xfrm>
            <a:off x="1011675" y="548684"/>
            <a:ext cx="11537400" cy="984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en-US" sz="6399">
                <a:solidFill>
                  <a:srgbClr val="0F4662"/>
                </a:solidFill>
                <a:latin typeface="Cormorant Garamond"/>
                <a:ea typeface="Cormorant Garamond"/>
                <a:cs typeface="Cormorant Garamond"/>
                <a:sym typeface="Cormorant Garamond"/>
              </a:rPr>
              <a:t>Problems and Solutions</a:t>
            </a:r>
            <a:endParaRPr/>
          </a:p>
        </p:txBody>
      </p:sp>
      <p:sp>
        <p:nvSpPr>
          <p:cNvPr id="700" name="Google Shape;700;p18"/>
          <p:cNvSpPr txBox="1"/>
          <p:nvPr/>
        </p:nvSpPr>
        <p:spPr>
          <a:xfrm>
            <a:off x="1011683" y="1832875"/>
            <a:ext cx="10917300" cy="7882200"/>
          </a:xfrm>
          <a:prstGeom prst="rect">
            <a:avLst/>
          </a:prstGeom>
          <a:noFill/>
          <a:ln>
            <a:noFill/>
          </a:ln>
        </p:spPr>
        <p:txBody>
          <a:bodyPr anchorCtr="0" anchor="t" bIns="0" lIns="0" spcFirstLastPara="1" rIns="0" wrap="square" tIns="0">
            <a:spAutoFit/>
          </a:bodyPr>
          <a:lstStyle/>
          <a:p>
            <a:pPr indent="-393700" lvl="0" marL="457200" marR="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ESP 32 RAM Overload from TTS/STT Streams</a:t>
            </a:r>
            <a:endParaRPr sz="2600">
              <a:solidFill>
                <a:srgbClr val="0F4662"/>
              </a:solidFill>
              <a:latin typeface="Quicksand"/>
              <a:ea typeface="Quicksand"/>
              <a:cs typeface="Quicksand"/>
              <a:sym typeface="Quicksand"/>
            </a:endParaRPr>
          </a:p>
          <a:p>
            <a:pPr indent="-393700" lvl="1" marL="914400" marR="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Google’s STT and TTS APIs require large in-memory buffers for PCM decoding and JSON parsing, quickly exhausting the ESP32’s ~520 KB of usable RAM.</a:t>
            </a:r>
            <a:endParaRPr sz="2600">
              <a:solidFill>
                <a:srgbClr val="0F4662"/>
              </a:solidFill>
              <a:latin typeface="Quicksand"/>
              <a:ea typeface="Quicksand"/>
              <a:cs typeface="Quicksand"/>
              <a:sym typeface="Quicksand"/>
            </a:endParaRPr>
          </a:p>
          <a:p>
            <a:pPr indent="-393700" lvl="1" marL="91440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Resulted in heap fragmentation, buffer overflows, and frequent crashes</a:t>
            </a:r>
            <a:endParaRPr sz="2600">
              <a:solidFill>
                <a:srgbClr val="0F4662"/>
              </a:solidFill>
              <a:latin typeface="Quicksand"/>
              <a:ea typeface="Quicksand"/>
              <a:cs typeface="Quicksand"/>
              <a:sym typeface="Quicksand"/>
            </a:endParaRPr>
          </a:p>
          <a:p>
            <a:pPr indent="-393700" lvl="0" marL="45720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Unstable 3.7 V → Charging Module → 5V Regulation</a:t>
            </a:r>
            <a:endParaRPr sz="2600">
              <a:solidFill>
                <a:srgbClr val="0F4662"/>
              </a:solidFill>
              <a:latin typeface="Quicksand"/>
              <a:ea typeface="Quicksand"/>
              <a:cs typeface="Quicksand"/>
              <a:sym typeface="Quicksand"/>
            </a:endParaRPr>
          </a:p>
          <a:p>
            <a:pPr indent="-393700" lvl="1" marL="91440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Encountered overheating in 5V TPS61200 regulator due to inrush current when connected to charging module at startup.</a:t>
            </a:r>
            <a:endParaRPr sz="2600">
              <a:solidFill>
                <a:srgbClr val="0F4662"/>
              </a:solidFill>
              <a:latin typeface="Quicksand"/>
              <a:ea typeface="Quicksand"/>
              <a:cs typeface="Quicksand"/>
              <a:sym typeface="Quicksand"/>
            </a:endParaRPr>
          </a:p>
          <a:p>
            <a:pPr indent="-393700" lvl="0" marL="45720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Audio Noise</a:t>
            </a:r>
            <a:endParaRPr sz="2600">
              <a:solidFill>
                <a:srgbClr val="0F4662"/>
              </a:solidFill>
              <a:latin typeface="Quicksand"/>
              <a:ea typeface="Quicksand"/>
              <a:cs typeface="Quicksand"/>
              <a:sym typeface="Quicksand"/>
            </a:endParaRPr>
          </a:p>
          <a:p>
            <a:pPr indent="-393700" lvl="1" marL="91440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Observed audio noise in post-TTS  waypoint command recordings</a:t>
            </a:r>
            <a:endParaRPr sz="2600">
              <a:solidFill>
                <a:srgbClr val="0F4662"/>
              </a:solidFill>
              <a:latin typeface="Quicksand"/>
              <a:ea typeface="Quicksand"/>
              <a:cs typeface="Quicksand"/>
              <a:sym typeface="Quicksand"/>
            </a:endParaRPr>
          </a:p>
        </p:txBody>
      </p:sp>
      <p:sp>
        <p:nvSpPr>
          <p:cNvPr id="701" name="Google Shape;701;p18"/>
          <p:cNvSpPr txBox="1"/>
          <p:nvPr/>
        </p:nvSpPr>
        <p:spPr>
          <a:xfrm>
            <a:off x="12909750" y="416650"/>
            <a:ext cx="2728800" cy="98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3600">
              <a:solidFill>
                <a:schemeClr val="dk2"/>
              </a:solidFill>
            </a:endParaRPr>
          </a:p>
        </p:txBody>
      </p:sp>
      <p:sp>
        <p:nvSpPr>
          <p:cNvPr id="702" name="Google Shape;702;p18"/>
          <p:cNvSpPr txBox="1"/>
          <p:nvPr/>
        </p:nvSpPr>
        <p:spPr>
          <a:xfrm>
            <a:off x="12201400" y="-25"/>
            <a:ext cx="6086700" cy="10287000"/>
          </a:xfrm>
          <a:prstGeom prst="rect">
            <a:avLst/>
          </a:prstGeom>
          <a:solidFill>
            <a:srgbClr val="DBE5EA"/>
          </a:solidFill>
          <a:ln>
            <a:noFill/>
          </a:ln>
        </p:spPr>
        <p:txBody>
          <a:bodyPr anchorCtr="0" anchor="ctr" bIns="50800" lIns="50800" spcFirstLastPara="1" rIns="50800" wrap="square" tIns="50800">
            <a:noAutofit/>
          </a:bodyPr>
          <a:lstStyle/>
          <a:p>
            <a:pPr indent="0" lvl="0" marL="0" marR="0" rtl="0" algn="ctr">
              <a:lnSpc>
                <a:spcPct val="226611"/>
              </a:lnSpc>
              <a:spcBef>
                <a:spcPts val="0"/>
              </a:spcBef>
              <a:spcAft>
                <a:spcPts val="0"/>
              </a:spcAft>
              <a:buNone/>
            </a:pPr>
            <a:r>
              <a:t/>
            </a:r>
            <a:endParaRPr sz="1800">
              <a:solidFill>
                <a:schemeClr val="dk1"/>
              </a:solidFill>
              <a:latin typeface="Calibri"/>
              <a:ea typeface="Calibri"/>
              <a:cs typeface="Calibri"/>
              <a:sym typeface="Calibri"/>
            </a:endParaRPr>
          </a:p>
        </p:txBody>
      </p:sp>
      <p:pic>
        <p:nvPicPr>
          <p:cNvPr id="703" name="Google Shape;703;p18" title="IMG_4189.png"/>
          <p:cNvPicPr preferRelativeResize="0"/>
          <p:nvPr/>
        </p:nvPicPr>
        <p:blipFill rotWithShape="1">
          <a:blip r:embed="rId3">
            <a:alphaModFix/>
          </a:blip>
          <a:srcRect b="26901" l="0" r="0" t="26906"/>
          <a:stretch/>
        </p:blipFill>
        <p:spPr>
          <a:xfrm>
            <a:off x="15536704" y="-8"/>
            <a:ext cx="2751300" cy="2751300"/>
          </a:xfrm>
          <a:prstGeom prst="flowChartProcess">
            <a:avLst/>
          </a:prstGeom>
          <a:noFill/>
          <a:ln>
            <a:noFill/>
          </a:ln>
        </p:spPr>
      </p:pic>
      <p:cxnSp>
        <p:nvCxnSpPr>
          <p:cNvPr id="704" name="Google Shape;704;p18"/>
          <p:cNvCxnSpPr/>
          <p:nvPr/>
        </p:nvCxnSpPr>
        <p:spPr>
          <a:xfrm>
            <a:off x="12747800" y="1025375"/>
            <a:ext cx="2181000" cy="31500"/>
          </a:xfrm>
          <a:prstGeom prst="straightConnector1">
            <a:avLst/>
          </a:prstGeom>
          <a:noFill/>
          <a:ln cap="flat" cmpd="sng" w="76200">
            <a:solidFill>
              <a:srgbClr val="0F4662"/>
            </a:solidFill>
            <a:prstDash val="solid"/>
            <a:round/>
            <a:headEnd len="sm" w="sm" type="none"/>
            <a:tailEnd len="sm" w="sm" type="none"/>
          </a:ln>
        </p:spPr>
      </p:cxnSp>
      <p:pic>
        <p:nvPicPr>
          <p:cNvPr id="705" name="Google Shape;705;p18" title="(1)Problems and solution.mp3">
            <a:hlinkClick r:id="rId4"/>
          </p:cNvPr>
          <p:cNvPicPr preferRelativeResize="0"/>
          <p:nvPr/>
        </p:nvPicPr>
        <p:blipFill>
          <a:blip r:embed="rId5">
            <a:alphaModFix/>
          </a:blip>
          <a:stretch>
            <a:fillRect/>
          </a:stretch>
        </p:blipFill>
        <p:spPr>
          <a:xfrm>
            <a:off x="152400" y="152400"/>
            <a:ext cx="457200" cy="457200"/>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709" name="Shape 709"/>
        <p:cNvGrpSpPr/>
        <p:nvPr/>
      </p:nvGrpSpPr>
      <p:grpSpPr>
        <a:xfrm>
          <a:off x="0" y="0"/>
          <a:ext cx="0" cy="0"/>
          <a:chOff x="0" y="0"/>
          <a:chExt cx="0" cy="0"/>
        </a:xfrm>
      </p:grpSpPr>
      <p:sp>
        <p:nvSpPr>
          <p:cNvPr id="710" name="Google Shape;710;g3707b890694_2_73"/>
          <p:cNvSpPr txBox="1"/>
          <p:nvPr/>
        </p:nvSpPr>
        <p:spPr>
          <a:xfrm>
            <a:off x="1011675" y="548684"/>
            <a:ext cx="11537400" cy="984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en-US" sz="6399">
                <a:solidFill>
                  <a:srgbClr val="0F4662"/>
                </a:solidFill>
                <a:latin typeface="Cormorant Garamond"/>
                <a:ea typeface="Cormorant Garamond"/>
                <a:cs typeface="Cormorant Garamond"/>
                <a:sym typeface="Cormorant Garamond"/>
              </a:rPr>
              <a:t>Problems and Solutions</a:t>
            </a:r>
            <a:endParaRPr/>
          </a:p>
        </p:txBody>
      </p:sp>
      <p:sp>
        <p:nvSpPr>
          <p:cNvPr id="711" name="Google Shape;711;g3707b890694_2_73"/>
          <p:cNvSpPr txBox="1"/>
          <p:nvPr/>
        </p:nvSpPr>
        <p:spPr>
          <a:xfrm>
            <a:off x="1011683" y="1832875"/>
            <a:ext cx="10917300" cy="8562300"/>
          </a:xfrm>
          <a:prstGeom prst="rect">
            <a:avLst/>
          </a:prstGeom>
          <a:noFill/>
          <a:ln>
            <a:noFill/>
          </a:ln>
        </p:spPr>
        <p:txBody>
          <a:bodyPr anchorCtr="0" anchor="t" bIns="0" lIns="0" spcFirstLastPara="1" rIns="0" wrap="square" tIns="0">
            <a:spAutoFit/>
          </a:bodyPr>
          <a:lstStyle/>
          <a:p>
            <a:pPr indent="-393700" lvl="0" marL="457200" marR="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Optimized TTS/STT Handling to Reduce Ram Usage</a:t>
            </a:r>
            <a:endParaRPr sz="2600">
              <a:solidFill>
                <a:srgbClr val="0F4662"/>
              </a:solidFill>
              <a:latin typeface="Quicksand"/>
              <a:ea typeface="Quicksand"/>
              <a:cs typeface="Quicksand"/>
              <a:sym typeface="Quicksand"/>
            </a:endParaRPr>
          </a:p>
          <a:p>
            <a:pPr indent="-393700" lvl="1" marL="1371600" marR="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Used SD card storage for large audio files to offload memory and optimize TTS/STT processing.</a:t>
            </a:r>
            <a:endParaRPr sz="2600">
              <a:solidFill>
                <a:srgbClr val="0F4662"/>
              </a:solidFill>
              <a:latin typeface="Quicksand"/>
              <a:ea typeface="Quicksand"/>
              <a:cs typeface="Quicksand"/>
              <a:sym typeface="Quicksand"/>
            </a:endParaRPr>
          </a:p>
          <a:p>
            <a:pPr indent="-393700" lvl="0" marL="457200" marR="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Improved power stability on our 5V Boost </a:t>
            </a:r>
            <a:endParaRPr sz="2600">
              <a:solidFill>
                <a:srgbClr val="0F4662"/>
              </a:solidFill>
              <a:latin typeface="Quicksand"/>
              <a:ea typeface="Quicksand"/>
              <a:cs typeface="Quicksand"/>
              <a:sym typeface="Quicksand"/>
            </a:endParaRPr>
          </a:p>
          <a:p>
            <a:pPr indent="-393700" lvl="1" marL="914400" marR="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Resolved TPS61200 overheating by replacing undersized inductor with one rated for ≥1.2A to handle startup current properly.</a:t>
            </a:r>
            <a:endParaRPr sz="2600">
              <a:solidFill>
                <a:srgbClr val="0F4662"/>
              </a:solidFill>
              <a:latin typeface="Quicksand"/>
              <a:ea typeface="Quicksand"/>
              <a:cs typeface="Quicksand"/>
              <a:sym typeface="Quicksand"/>
            </a:endParaRPr>
          </a:p>
          <a:p>
            <a:pPr indent="-393700" lvl="0" marL="457200" marR="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Audio Noise </a:t>
            </a:r>
            <a:endParaRPr sz="2600">
              <a:solidFill>
                <a:srgbClr val="0F4662"/>
              </a:solidFill>
              <a:latin typeface="Quicksand"/>
              <a:ea typeface="Quicksand"/>
              <a:cs typeface="Quicksand"/>
              <a:sym typeface="Quicksand"/>
            </a:endParaRPr>
          </a:p>
          <a:p>
            <a:pPr indent="-393700" lvl="1" marL="914400" marR="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Audio loss and delay issues were resolved by switching to Google’s TTS API and integrating an MP3 decoder from the Arduino library for smoother playback.</a:t>
            </a:r>
            <a:endParaRPr sz="2600">
              <a:solidFill>
                <a:srgbClr val="0F4662"/>
              </a:solidFill>
              <a:latin typeface="Quicksand"/>
              <a:ea typeface="Quicksand"/>
              <a:cs typeface="Quicksand"/>
              <a:sym typeface="Quicksand"/>
            </a:endParaRPr>
          </a:p>
          <a:p>
            <a:pPr indent="0" lvl="0" marL="0" marR="0" rtl="0" algn="l">
              <a:lnSpc>
                <a:spcPct val="169958"/>
              </a:lnSpc>
              <a:spcBef>
                <a:spcPts val="0"/>
              </a:spcBef>
              <a:spcAft>
                <a:spcPts val="0"/>
              </a:spcAft>
              <a:buNone/>
            </a:pPr>
            <a:r>
              <a:t/>
            </a:r>
            <a:endParaRPr sz="2600">
              <a:solidFill>
                <a:srgbClr val="0F4662"/>
              </a:solidFill>
              <a:latin typeface="Quicksand"/>
              <a:ea typeface="Quicksand"/>
              <a:cs typeface="Quicksand"/>
              <a:sym typeface="Quicksand"/>
            </a:endParaRPr>
          </a:p>
          <a:p>
            <a:pPr indent="0" lvl="0" marL="0" marR="0" rtl="0" algn="l">
              <a:lnSpc>
                <a:spcPct val="169958"/>
              </a:lnSpc>
              <a:spcBef>
                <a:spcPts val="0"/>
              </a:spcBef>
              <a:spcAft>
                <a:spcPts val="0"/>
              </a:spcAft>
              <a:buNone/>
            </a:pPr>
            <a:r>
              <a:t/>
            </a:r>
            <a:endParaRPr sz="2600">
              <a:solidFill>
                <a:srgbClr val="0F4662"/>
              </a:solidFill>
              <a:latin typeface="Quicksand"/>
              <a:ea typeface="Quicksand"/>
              <a:cs typeface="Quicksand"/>
              <a:sym typeface="Quicksand"/>
            </a:endParaRPr>
          </a:p>
          <a:p>
            <a:pPr indent="0" lvl="0" marL="0" marR="0" rtl="0" algn="l">
              <a:lnSpc>
                <a:spcPct val="169958"/>
              </a:lnSpc>
              <a:spcBef>
                <a:spcPts val="0"/>
              </a:spcBef>
              <a:spcAft>
                <a:spcPts val="0"/>
              </a:spcAft>
              <a:buNone/>
            </a:pPr>
            <a:r>
              <a:t/>
            </a:r>
            <a:endParaRPr sz="2600">
              <a:solidFill>
                <a:srgbClr val="0F4662"/>
              </a:solidFill>
              <a:latin typeface="Quicksand"/>
              <a:ea typeface="Quicksand"/>
              <a:cs typeface="Quicksand"/>
              <a:sym typeface="Quicksand"/>
            </a:endParaRPr>
          </a:p>
        </p:txBody>
      </p:sp>
      <p:sp>
        <p:nvSpPr>
          <p:cNvPr id="712" name="Google Shape;712;g3707b890694_2_73"/>
          <p:cNvSpPr txBox="1"/>
          <p:nvPr/>
        </p:nvSpPr>
        <p:spPr>
          <a:xfrm>
            <a:off x="12909750" y="416650"/>
            <a:ext cx="2728800" cy="98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3600">
              <a:solidFill>
                <a:schemeClr val="dk2"/>
              </a:solidFill>
            </a:endParaRPr>
          </a:p>
        </p:txBody>
      </p:sp>
      <p:sp>
        <p:nvSpPr>
          <p:cNvPr id="713" name="Google Shape;713;g3707b890694_2_73"/>
          <p:cNvSpPr txBox="1"/>
          <p:nvPr/>
        </p:nvSpPr>
        <p:spPr>
          <a:xfrm>
            <a:off x="12201400" y="-25"/>
            <a:ext cx="6086700" cy="10287000"/>
          </a:xfrm>
          <a:prstGeom prst="rect">
            <a:avLst/>
          </a:prstGeom>
          <a:solidFill>
            <a:srgbClr val="DBE5EA"/>
          </a:solidFill>
          <a:ln>
            <a:noFill/>
          </a:ln>
        </p:spPr>
        <p:txBody>
          <a:bodyPr anchorCtr="0" anchor="ctr" bIns="50800" lIns="50800" spcFirstLastPara="1" rIns="50800" wrap="square" tIns="50800">
            <a:noAutofit/>
          </a:bodyPr>
          <a:lstStyle/>
          <a:p>
            <a:pPr indent="0" lvl="0" marL="0" marR="0" rtl="0" algn="ctr">
              <a:lnSpc>
                <a:spcPct val="226611"/>
              </a:lnSpc>
              <a:spcBef>
                <a:spcPts val="0"/>
              </a:spcBef>
              <a:spcAft>
                <a:spcPts val="0"/>
              </a:spcAft>
              <a:buNone/>
            </a:pPr>
            <a:r>
              <a:t/>
            </a:r>
            <a:endParaRPr sz="1800">
              <a:solidFill>
                <a:schemeClr val="dk1"/>
              </a:solidFill>
              <a:latin typeface="Calibri"/>
              <a:ea typeface="Calibri"/>
              <a:cs typeface="Calibri"/>
              <a:sym typeface="Calibri"/>
            </a:endParaRPr>
          </a:p>
        </p:txBody>
      </p:sp>
      <p:pic>
        <p:nvPicPr>
          <p:cNvPr id="714" name="Google Shape;714;g3707b890694_2_73" title="IMG_4189.png"/>
          <p:cNvPicPr preferRelativeResize="0"/>
          <p:nvPr/>
        </p:nvPicPr>
        <p:blipFill rotWithShape="1">
          <a:blip r:embed="rId3">
            <a:alphaModFix/>
          </a:blip>
          <a:srcRect b="26901" l="0" r="0" t="26906"/>
          <a:stretch/>
        </p:blipFill>
        <p:spPr>
          <a:xfrm>
            <a:off x="15536704" y="-8"/>
            <a:ext cx="2751300" cy="2751300"/>
          </a:xfrm>
          <a:prstGeom prst="flowChartProcess">
            <a:avLst/>
          </a:prstGeom>
          <a:noFill/>
          <a:ln>
            <a:noFill/>
          </a:ln>
        </p:spPr>
      </p:pic>
      <p:cxnSp>
        <p:nvCxnSpPr>
          <p:cNvPr id="715" name="Google Shape;715;g3707b890694_2_73"/>
          <p:cNvCxnSpPr/>
          <p:nvPr/>
        </p:nvCxnSpPr>
        <p:spPr>
          <a:xfrm>
            <a:off x="12747800" y="1025375"/>
            <a:ext cx="2181000" cy="31500"/>
          </a:xfrm>
          <a:prstGeom prst="straightConnector1">
            <a:avLst/>
          </a:prstGeom>
          <a:noFill/>
          <a:ln cap="flat" cmpd="sng" w="76200">
            <a:solidFill>
              <a:srgbClr val="0F4662"/>
            </a:solidFill>
            <a:prstDash val="solid"/>
            <a:round/>
            <a:headEnd len="sm" w="sm" type="none"/>
            <a:tailEnd len="sm" w="sm" type="none"/>
          </a:ln>
        </p:spPr>
      </p:cxnSp>
      <p:pic>
        <p:nvPicPr>
          <p:cNvPr id="716" name="Google Shape;716;g3707b890694_2_73" title="(2)Problems and solution.mp3">
            <a:hlinkClick r:id="rId4"/>
          </p:cNvPr>
          <p:cNvPicPr preferRelativeResize="0"/>
          <p:nvPr/>
        </p:nvPicPr>
        <p:blipFill>
          <a:blip r:embed="rId5">
            <a:alphaModFix/>
          </a:blip>
          <a:stretch>
            <a:fillRect/>
          </a:stretch>
        </p:blipFill>
        <p:spPr>
          <a:xfrm>
            <a:off x="152400" y="152400"/>
            <a:ext cx="457200" cy="457200"/>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720" name="Shape 720"/>
        <p:cNvGrpSpPr/>
        <p:nvPr/>
      </p:nvGrpSpPr>
      <p:grpSpPr>
        <a:xfrm>
          <a:off x="0" y="0"/>
          <a:ext cx="0" cy="0"/>
          <a:chOff x="0" y="0"/>
          <a:chExt cx="0" cy="0"/>
        </a:xfrm>
      </p:grpSpPr>
      <p:sp>
        <p:nvSpPr>
          <p:cNvPr id="721" name="Google Shape;721;g35fbfd681e3_2_51"/>
          <p:cNvSpPr txBox="1"/>
          <p:nvPr/>
        </p:nvSpPr>
        <p:spPr>
          <a:xfrm>
            <a:off x="1011675" y="548684"/>
            <a:ext cx="11537400" cy="984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en-US" sz="6399">
                <a:solidFill>
                  <a:srgbClr val="0F4662"/>
                </a:solidFill>
                <a:latin typeface="Cormorant Garamond"/>
                <a:ea typeface="Cormorant Garamond"/>
                <a:cs typeface="Cormorant Garamond"/>
                <a:sym typeface="Cormorant Garamond"/>
              </a:rPr>
              <a:t>Success</a:t>
            </a:r>
            <a:endParaRPr/>
          </a:p>
        </p:txBody>
      </p:sp>
      <p:sp>
        <p:nvSpPr>
          <p:cNvPr id="722" name="Google Shape;722;g35fbfd681e3_2_51"/>
          <p:cNvSpPr txBox="1"/>
          <p:nvPr/>
        </p:nvSpPr>
        <p:spPr>
          <a:xfrm>
            <a:off x="1011683" y="1724700"/>
            <a:ext cx="10917300" cy="8562300"/>
          </a:xfrm>
          <a:prstGeom prst="rect">
            <a:avLst/>
          </a:prstGeom>
          <a:noFill/>
          <a:ln>
            <a:noFill/>
          </a:ln>
        </p:spPr>
        <p:txBody>
          <a:bodyPr anchorCtr="0" anchor="t" bIns="0" lIns="0" spcFirstLastPara="1" rIns="0" wrap="square" tIns="0">
            <a:spAutoFit/>
          </a:bodyPr>
          <a:lstStyle/>
          <a:p>
            <a:pPr indent="-393700" lvl="0" marL="457200" marR="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End-to-End Voice Navigation Pipeline</a:t>
            </a:r>
            <a:endParaRPr sz="2600">
              <a:solidFill>
                <a:srgbClr val="0F4662"/>
              </a:solidFill>
              <a:latin typeface="Quicksand"/>
              <a:ea typeface="Quicksand"/>
              <a:cs typeface="Quicksand"/>
              <a:sym typeface="Quicksand"/>
            </a:endParaRPr>
          </a:p>
          <a:p>
            <a:pPr indent="-393700" lvl="1" marL="914400" marR="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Implemented complete audio  </a:t>
            </a:r>
            <a:r>
              <a:rPr lang="en-US" sz="2600">
                <a:solidFill>
                  <a:srgbClr val="0F4662"/>
                </a:solidFill>
                <a:latin typeface="Quicksand"/>
                <a:ea typeface="Quicksand"/>
                <a:cs typeface="Quicksand"/>
                <a:sym typeface="Quicksand"/>
              </a:rPr>
              <a:t>input-to-output flow on ESP32</a:t>
            </a:r>
            <a:endParaRPr sz="2600">
              <a:solidFill>
                <a:srgbClr val="0F4662"/>
              </a:solidFill>
              <a:latin typeface="Quicksand"/>
              <a:ea typeface="Quicksand"/>
              <a:cs typeface="Quicksand"/>
              <a:sym typeface="Quicksand"/>
            </a:endParaRPr>
          </a:p>
          <a:p>
            <a:pPr indent="-393700" lvl="1" marL="914400" marR="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Voice commands triggered by real-time navigation responses via speech</a:t>
            </a:r>
            <a:endParaRPr sz="2600">
              <a:solidFill>
                <a:srgbClr val="0F4662"/>
              </a:solidFill>
              <a:latin typeface="Quicksand"/>
              <a:ea typeface="Quicksand"/>
              <a:cs typeface="Quicksand"/>
              <a:sym typeface="Quicksand"/>
            </a:endParaRPr>
          </a:p>
          <a:p>
            <a:pPr indent="-393700" lvl="0" marL="457200" marR="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Full Custom PCB Hardware Functionality </a:t>
            </a:r>
            <a:endParaRPr sz="2600">
              <a:solidFill>
                <a:srgbClr val="0F4662"/>
              </a:solidFill>
              <a:latin typeface="Quicksand"/>
              <a:ea typeface="Quicksand"/>
              <a:cs typeface="Quicksand"/>
              <a:sym typeface="Quicksand"/>
            </a:endParaRPr>
          </a:p>
          <a:p>
            <a:pPr indent="-393700" lvl="1" marL="914400" marR="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All peripherals including ToF, Audio Amplifier, USB-UART and GPS Module Pcbs were fully functional as tested.</a:t>
            </a:r>
            <a:endParaRPr sz="2600">
              <a:solidFill>
                <a:srgbClr val="0F4662"/>
              </a:solidFill>
              <a:latin typeface="Quicksand"/>
              <a:ea typeface="Quicksand"/>
              <a:cs typeface="Quicksand"/>
              <a:sym typeface="Quicksand"/>
            </a:endParaRPr>
          </a:p>
          <a:p>
            <a:pPr indent="-393700" lvl="0" marL="457200" marR="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System API Functionality </a:t>
            </a:r>
            <a:endParaRPr sz="2600">
              <a:solidFill>
                <a:srgbClr val="0F4662"/>
              </a:solidFill>
              <a:latin typeface="Quicksand"/>
              <a:ea typeface="Quicksand"/>
              <a:cs typeface="Quicksand"/>
              <a:sym typeface="Quicksand"/>
            </a:endParaRPr>
          </a:p>
          <a:p>
            <a:pPr indent="-393700" lvl="1" marL="914400" marR="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The Google TTS, STT, and Navigation APIs performed as intended</a:t>
            </a:r>
            <a:endParaRPr sz="2600">
              <a:solidFill>
                <a:srgbClr val="0F4662"/>
              </a:solidFill>
              <a:latin typeface="Quicksand"/>
              <a:ea typeface="Quicksand"/>
              <a:cs typeface="Quicksand"/>
              <a:sym typeface="Quicksand"/>
            </a:endParaRPr>
          </a:p>
          <a:p>
            <a:pPr indent="-393700" lvl="0" marL="457200" marR="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GPS Module Functionality</a:t>
            </a:r>
            <a:endParaRPr sz="2600">
              <a:solidFill>
                <a:srgbClr val="0F4662"/>
              </a:solidFill>
              <a:latin typeface="Quicksand"/>
              <a:ea typeface="Quicksand"/>
              <a:cs typeface="Quicksand"/>
              <a:sym typeface="Quicksand"/>
            </a:endParaRPr>
          </a:p>
          <a:p>
            <a:pPr indent="-393700" lvl="1" marL="914400" marR="0" rtl="0" algn="l">
              <a:lnSpc>
                <a:spcPct val="169958"/>
              </a:lnSpc>
              <a:spcBef>
                <a:spcPts val="0"/>
              </a:spcBef>
              <a:spcAft>
                <a:spcPts val="0"/>
              </a:spcAft>
              <a:buClr>
                <a:srgbClr val="0F4662"/>
              </a:buClr>
              <a:buSzPts val="2600"/>
              <a:buFont typeface="Quicksand"/>
              <a:buChar char="○"/>
            </a:pPr>
            <a:r>
              <a:rPr lang="en-US" sz="2600">
                <a:solidFill>
                  <a:srgbClr val="0F4662"/>
                </a:solidFill>
                <a:latin typeface="Quicksand"/>
                <a:ea typeface="Quicksand"/>
                <a:cs typeface="Quicksand"/>
                <a:sym typeface="Quicksand"/>
              </a:rPr>
              <a:t>Successfully prototyped GPS system using real-time coordinate date</a:t>
            </a:r>
            <a:endParaRPr sz="2600">
              <a:solidFill>
                <a:srgbClr val="0F4662"/>
              </a:solidFill>
              <a:latin typeface="Quicksand"/>
              <a:ea typeface="Quicksand"/>
              <a:cs typeface="Quicksand"/>
              <a:sym typeface="Quicksand"/>
            </a:endParaRPr>
          </a:p>
        </p:txBody>
      </p:sp>
      <p:sp>
        <p:nvSpPr>
          <p:cNvPr id="723" name="Google Shape;723;g35fbfd681e3_2_51"/>
          <p:cNvSpPr txBox="1"/>
          <p:nvPr/>
        </p:nvSpPr>
        <p:spPr>
          <a:xfrm>
            <a:off x="12909750" y="416650"/>
            <a:ext cx="2728800" cy="98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3600">
              <a:solidFill>
                <a:schemeClr val="dk2"/>
              </a:solidFill>
            </a:endParaRPr>
          </a:p>
        </p:txBody>
      </p:sp>
      <p:sp>
        <p:nvSpPr>
          <p:cNvPr id="724" name="Google Shape;724;g35fbfd681e3_2_51"/>
          <p:cNvSpPr txBox="1"/>
          <p:nvPr/>
        </p:nvSpPr>
        <p:spPr>
          <a:xfrm>
            <a:off x="12224450" y="-25"/>
            <a:ext cx="6063600" cy="10287000"/>
          </a:xfrm>
          <a:prstGeom prst="rect">
            <a:avLst/>
          </a:prstGeom>
          <a:solidFill>
            <a:srgbClr val="DBE5EA"/>
          </a:solidFill>
          <a:ln>
            <a:noFill/>
          </a:ln>
        </p:spPr>
        <p:txBody>
          <a:bodyPr anchorCtr="0" anchor="ctr" bIns="50800" lIns="50800" spcFirstLastPara="1" rIns="50800" wrap="square" tIns="50800">
            <a:noAutofit/>
          </a:bodyPr>
          <a:lstStyle/>
          <a:p>
            <a:pPr indent="0" lvl="0" marL="0" marR="0" rtl="0" algn="ctr">
              <a:lnSpc>
                <a:spcPct val="226611"/>
              </a:lnSpc>
              <a:spcBef>
                <a:spcPts val="0"/>
              </a:spcBef>
              <a:spcAft>
                <a:spcPts val="0"/>
              </a:spcAft>
              <a:buNone/>
            </a:pPr>
            <a:r>
              <a:t/>
            </a:r>
            <a:endParaRPr sz="1800">
              <a:solidFill>
                <a:schemeClr val="dk1"/>
              </a:solidFill>
              <a:latin typeface="Calibri"/>
              <a:ea typeface="Calibri"/>
              <a:cs typeface="Calibri"/>
              <a:sym typeface="Calibri"/>
            </a:endParaRPr>
          </a:p>
        </p:txBody>
      </p:sp>
      <p:pic>
        <p:nvPicPr>
          <p:cNvPr id="725" name="Google Shape;725;g35fbfd681e3_2_51" title="IMG_4189.png"/>
          <p:cNvPicPr preferRelativeResize="0"/>
          <p:nvPr/>
        </p:nvPicPr>
        <p:blipFill rotWithShape="1">
          <a:blip r:embed="rId3">
            <a:alphaModFix/>
          </a:blip>
          <a:srcRect b="26901" l="0" r="0" t="26906"/>
          <a:stretch/>
        </p:blipFill>
        <p:spPr>
          <a:xfrm>
            <a:off x="15536654" y="-33"/>
            <a:ext cx="2751300" cy="2751300"/>
          </a:xfrm>
          <a:prstGeom prst="flowChartProcess">
            <a:avLst/>
          </a:prstGeom>
          <a:noFill/>
          <a:ln>
            <a:noFill/>
          </a:ln>
        </p:spPr>
      </p:pic>
      <p:cxnSp>
        <p:nvCxnSpPr>
          <p:cNvPr id="726" name="Google Shape;726;g35fbfd681e3_2_51"/>
          <p:cNvCxnSpPr/>
          <p:nvPr/>
        </p:nvCxnSpPr>
        <p:spPr>
          <a:xfrm>
            <a:off x="12828500" y="1029725"/>
            <a:ext cx="2301900" cy="0"/>
          </a:xfrm>
          <a:prstGeom prst="straightConnector1">
            <a:avLst/>
          </a:prstGeom>
          <a:noFill/>
          <a:ln cap="flat" cmpd="sng" w="76200">
            <a:solidFill>
              <a:srgbClr val="0F4662"/>
            </a:solidFill>
            <a:prstDash val="solid"/>
            <a:round/>
            <a:headEnd len="sm" w="sm" type="none"/>
            <a:tailEnd len="sm" w="sm" type="none"/>
          </a:ln>
        </p:spPr>
      </p:cxnSp>
      <p:pic>
        <p:nvPicPr>
          <p:cNvPr id="727" name="Google Shape;727;g35fbfd681e3_2_51" title="Success (2).mp3">
            <a:hlinkClick r:id="rId4"/>
          </p:cNvPr>
          <p:cNvPicPr preferRelativeResize="0"/>
          <p:nvPr/>
        </p:nvPicPr>
        <p:blipFill>
          <a:blip r:embed="rId5">
            <a:alphaModFix/>
          </a:blip>
          <a:stretch>
            <a:fillRect/>
          </a:stretch>
        </p:blipFill>
        <p:spPr>
          <a:xfrm>
            <a:off x="152400" y="152400"/>
            <a:ext cx="457200" cy="457200"/>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731" name="Shape 731"/>
        <p:cNvGrpSpPr/>
        <p:nvPr/>
      </p:nvGrpSpPr>
      <p:grpSpPr>
        <a:xfrm>
          <a:off x="0" y="0"/>
          <a:ext cx="0" cy="0"/>
          <a:chOff x="0" y="0"/>
          <a:chExt cx="0" cy="0"/>
        </a:xfrm>
      </p:grpSpPr>
      <p:sp>
        <p:nvSpPr>
          <p:cNvPr id="732" name="Google Shape;732;p20"/>
          <p:cNvSpPr txBox="1"/>
          <p:nvPr/>
        </p:nvSpPr>
        <p:spPr>
          <a:xfrm>
            <a:off x="1028700" y="599709"/>
            <a:ext cx="10326591" cy="98475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en-US" sz="6399">
                <a:solidFill>
                  <a:srgbClr val="0F4662"/>
                </a:solidFill>
                <a:latin typeface="Cormorant Garamond"/>
                <a:ea typeface="Cormorant Garamond"/>
                <a:cs typeface="Cormorant Garamond"/>
                <a:sym typeface="Cormorant Garamond"/>
              </a:rPr>
              <a:t>Future Considerations </a:t>
            </a:r>
            <a:endParaRPr/>
          </a:p>
        </p:txBody>
      </p:sp>
      <p:sp>
        <p:nvSpPr>
          <p:cNvPr id="733" name="Google Shape;733;p20"/>
          <p:cNvSpPr txBox="1"/>
          <p:nvPr/>
        </p:nvSpPr>
        <p:spPr>
          <a:xfrm>
            <a:off x="1028700" y="2271900"/>
            <a:ext cx="11610900" cy="11603100"/>
          </a:xfrm>
          <a:prstGeom prst="rect">
            <a:avLst/>
          </a:prstGeom>
          <a:noFill/>
          <a:ln>
            <a:noFill/>
          </a:ln>
        </p:spPr>
        <p:txBody>
          <a:bodyPr anchorCtr="0" anchor="t" bIns="91425" lIns="91425" spcFirstLastPara="1" rIns="91425" wrap="square" tIns="91425">
            <a:spAutoFit/>
          </a:bodyPr>
          <a:lstStyle/>
          <a:p>
            <a:pPr indent="-406400" lvl="0" marL="457200" rtl="0" algn="l">
              <a:lnSpc>
                <a:spcPct val="169958"/>
              </a:lnSpc>
              <a:spcBef>
                <a:spcPts val="0"/>
              </a:spcBef>
              <a:spcAft>
                <a:spcPts val="0"/>
              </a:spcAft>
              <a:buClr>
                <a:srgbClr val="0F4662"/>
              </a:buClr>
              <a:buSzPts val="2800"/>
              <a:buFont typeface="Quicksand"/>
              <a:buChar char="●"/>
            </a:pPr>
            <a:r>
              <a:rPr lang="en-US" sz="2800">
                <a:solidFill>
                  <a:srgbClr val="0F4662"/>
                </a:solidFill>
                <a:latin typeface="Quicksand"/>
                <a:ea typeface="Quicksand"/>
                <a:cs typeface="Quicksand"/>
                <a:sym typeface="Quicksand"/>
              </a:rPr>
              <a:t>Memory Management</a:t>
            </a:r>
            <a:endParaRPr sz="2800">
              <a:solidFill>
                <a:srgbClr val="0F4662"/>
              </a:solidFill>
              <a:latin typeface="Quicksand"/>
              <a:ea typeface="Quicksand"/>
              <a:cs typeface="Quicksand"/>
              <a:sym typeface="Quicksand"/>
            </a:endParaRPr>
          </a:p>
          <a:p>
            <a:pPr indent="-406400" lvl="1" marL="914400" rtl="0" algn="l">
              <a:lnSpc>
                <a:spcPct val="169958"/>
              </a:lnSpc>
              <a:spcBef>
                <a:spcPts val="0"/>
              </a:spcBef>
              <a:spcAft>
                <a:spcPts val="0"/>
              </a:spcAft>
              <a:buClr>
                <a:srgbClr val="0F4662"/>
              </a:buClr>
              <a:buSzPts val="2800"/>
              <a:buFont typeface="Quicksand"/>
              <a:buChar char="○"/>
            </a:pPr>
            <a:r>
              <a:rPr lang="en-US" sz="2800">
                <a:solidFill>
                  <a:srgbClr val="0F4662"/>
                </a:solidFill>
                <a:latin typeface="Quicksand"/>
                <a:ea typeface="Quicksand"/>
                <a:cs typeface="Quicksand"/>
                <a:sym typeface="Quicksand"/>
              </a:rPr>
              <a:t>Use a microcontroller with more Ram or dedicated audio co-processor</a:t>
            </a:r>
            <a:endParaRPr sz="2800">
              <a:solidFill>
                <a:srgbClr val="0F4662"/>
              </a:solidFill>
              <a:latin typeface="Quicksand"/>
              <a:ea typeface="Quicksand"/>
              <a:cs typeface="Quicksand"/>
              <a:sym typeface="Quicksand"/>
            </a:endParaRPr>
          </a:p>
          <a:p>
            <a:pPr indent="-406400" lvl="0" marL="457200" rtl="0" algn="l">
              <a:lnSpc>
                <a:spcPct val="169958"/>
              </a:lnSpc>
              <a:spcBef>
                <a:spcPts val="0"/>
              </a:spcBef>
              <a:spcAft>
                <a:spcPts val="0"/>
              </a:spcAft>
              <a:buClr>
                <a:srgbClr val="0F4662"/>
              </a:buClr>
              <a:buSzPts val="2800"/>
              <a:buFont typeface="Quicksand"/>
              <a:buChar char="●"/>
            </a:pPr>
            <a:r>
              <a:rPr lang="en-US" sz="2800">
                <a:solidFill>
                  <a:srgbClr val="0F4662"/>
                </a:solidFill>
                <a:latin typeface="Quicksand"/>
                <a:ea typeface="Quicksand"/>
                <a:cs typeface="Quicksand"/>
                <a:sym typeface="Quicksand"/>
              </a:rPr>
              <a:t>Sensor Selection </a:t>
            </a:r>
            <a:endParaRPr sz="2800">
              <a:solidFill>
                <a:srgbClr val="0F4662"/>
              </a:solidFill>
              <a:latin typeface="Quicksand"/>
              <a:ea typeface="Quicksand"/>
              <a:cs typeface="Quicksand"/>
              <a:sym typeface="Quicksand"/>
            </a:endParaRPr>
          </a:p>
          <a:p>
            <a:pPr indent="-406400" lvl="1" marL="1371600" rtl="0" algn="l">
              <a:lnSpc>
                <a:spcPct val="169958"/>
              </a:lnSpc>
              <a:spcBef>
                <a:spcPts val="0"/>
              </a:spcBef>
              <a:spcAft>
                <a:spcPts val="0"/>
              </a:spcAft>
              <a:buClr>
                <a:srgbClr val="0F4662"/>
              </a:buClr>
              <a:buSzPts val="2800"/>
              <a:buFont typeface="Quicksand"/>
              <a:buChar char="○"/>
            </a:pPr>
            <a:r>
              <a:rPr lang="en-US" sz="2800">
                <a:solidFill>
                  <a:srgbClr val="0F4662"/>
                </a:solidFill>
                <a:latin typeface="Quicksand"/>
                <a:ea typeface="Quicksand"/>
                <a:cs typeface="Quicksand"/>
                <a:sym typeface="Quicksand"/>
              </a:rPr>
              <a:t>Prioritize sensors with robust performance across diverse environments over those with longer range.</a:t>
            </a:r>
            <a:endParaRPr sz="2800">
              <a:solidFill>
                <a:srgbClr val="0F4662"/>
              </a:solidFill>
              <a:latin typeface="Quicksand"/>
              <a:ea typeface="Quicksand"/>
              <a:cs typeface="Quicksand"/>
              <a:sym typeface="Quicksand"/>
            </a:endParaRPr>
          </a:p>
          <a:p>
            <a:pPr indent="-406400" lvl="0" marL="457200" rtl="0" algn="l">
              <a:lnSpc>
                <a:spcPct val="169958"/>
              </a:lnSpc>
              <a:spcBef>
                <a:spcPts val="0"/>
              </a:spcBef>
              <a:spcAft>
                <a:spcPts val="0"/>
              </a:spcAft>
              <a:buClr>
                <a:srgbClr val="0F4662"/>
              </a:buClr>
              <a:buSzPts val="2800"/>
              <a:buFont typeface="Quicksand"/>
              <a:buChar char="●"/>
            </a:pPr>
            <a:r>
              <a:rPr lang="en-US" sz="2800">
                <a:solidFill>
                  <a:srgbClr val="0F4662"/>
                </a:solidFill>
                <a:latin typeface="Quicksand"/>
                <a:ea typeface="Quicksand"/>
                <a:cs typeface="Quicksand"/>
                <a:sym typeface="Quicksand"/>
              </a:rPr>
              <a:t>Power System Optimization </a:t>
            </a:r>
            <a:endParaRPr sz="2800">
              <a:solidFill>
                <a:srgbClr val="0F4662"/>
              </a:solidFill>
              <a:latin typeface="Quicksand"/>
              <a:ea typeface="Quicksand"/>
              <a:cs typeface="Quicksand"/>
              <a:sym typeface="Quicksand"/>
            </a:endParaRPr>
          </a:p>
          <a:p>
            <a:pPr indent="-406400" lvl="1" marL="1371600" rtl="0" algn="l">
              <a:lnSpc>
                <a:spcPct val="169958"/>
              </a:lnSpc>
              <a:spcBef>
                <a:spcPts val="0"/>
              </a:spcBef>
              <a:spcAft>
                <a:spcPts val="0"/>
              </a:spcAft>
              <a:buClr>
                <a:srgbClr val="0F4662"/>
              </a:buClr>
              <a:buSzPts val="2800"/>
              <a:buFont typeface="Quicksand"/>
              <a:buChar char="○"/>
            </a:pPr>
            <a:r>
              <a:rPr lang="en-US" sz="2800">
                <a:solidFill>
                  <a:srgbClr val="0F4662"/>
                </a:solidFill>
                <a:latin typeface="Quicksand"/>
                <a:ea typeface="Quicksand"/>
                <a:cs typeface="Quicksand"/>
                <a:sym typeface="Quicksand"/>
              </a:rPr>
              <a:t>Separate</a:t>
            </a:r>
            <a:r>
              <a:rPr lang="en-US" sz="2800">
                <a:solidFill>
                  <a:srgbClr val="0F4662"/>
                </a:solidFill>
                <a:latin typeface="Quicksand"/>
                <a:ea typeface="Quicksand"/>
                <a:cs typeface="Quicksand"/>
                <a:sym typeface="Quicksand"/>
              </a:rPr>
              <a:t> analog and digital power domains to reduce noise interference </a:t>
            </a:r>
            <a:endParaRPr sz="2800">
              <a:solidFill>
                <a:srgbClr val="0F4662"/>
              </a:solidFill>
              <a:latin typeface="Quicksand"/>
              <a:ea typeface="Quicksand"/>
              <a:cs typeface="Quicksand"/>
              <a:sym typeface="Quicksand"/>
            </a:endParaRPr>
          </a:p>
          <a:p>
            <a:pPr indent="0" lvl="0" marL="0" rtl="0" algn="l">
              <a:lnSpc>
                <a:spcPct val="169958"/>
              </a:lnSpc>
              <a:spcBef>
                <a:spcPts val="0"/>
              </a:spcBef>
              <a:spcAft>
                <a:spcPts val="0"/>
              </a:spcAft>
              <a:buNone/>
            </a:pPr>
            <a:r>
              <a:t/>
            </a:r>
            <a:endParaRPr sz="2800">
              <a:solidFill>
                <a:srgbClr val="0F4662"/>
              </a:solidFill>
              <a:latin typeface="Quicksand"/>
              <a:ea typeface="Quicksand"/>
              <a:cs typeface="Quicksand"/>
              <a:sym typeface="Quicksand"/>
            </a:endParaRPr>
          </a:p>
          <a:p>
            <a:pPr indent="0" lvl="0" marL="0" rtl="0" algn="l">
              <a:lnSpc>
                <a:spcPct val="169958"/>
              </a:lnSpc>
              <a:spcBef>
                <a:spcPts val="0"/>
              </a:spcBef>
              <a:spcAft>
                <a:spcPts val="0"/>
              </a:spcAft>
              <a:buNone/>
            </a:pPr>
            <a:r>
              <a:t/>
            </a:r>
            <a:endParaRPr sz="2800">
              <a:solidFill>
                <a:srgbClr val="0F4662"/>
              </a:solidFill>
              <a:latin typeface="Quicksand"/>
              <a:ea typeface="Quicksand"/>
              <a:cs typeface="Quicksand"/>
              <a:sym typeface="Quicksand"/>
            </a:endParaRPr>
          </a:p>
          <a:p>
            <a:pPr indent="0" lvl="0" marL="0" rtl="0" algn="l">
              <a:lnSpc>
                <a:spcPct val="169958"/>
              </a:lnSpc>
              <a:spcBef>
                <a:spcPts val="0"/>
              </a:spcBef>
              <a:spcAft>
                <a:spcPts val="0"/>
              </a:spcAft>
              <a:buNone/>
            </a:pPr>
            <a:r>
              <a:t/>
            </a:r>
            <a:endParaRPr sz="2800">
              <a:solidFill>
                <a:srgbClr val="0F4662"/>
              </a:solidFill>
              <a:latin typeface="Quicksand"/>
              <a:ea typeface="Quicksand"/>
              <a:cs typeface="Quicksand"/>
              <a:sym typeface="Quicksand"/>
            </a:endParaRPr>
          </a:p>
          <a:p>
            <a:pPr indent="0" lvl="0" marL="0" rtl="0" algn="l">
              <a:lnSpc>
                <a:spcPct val="169958"/>
              </a:lnSpc>
              <a:spcBef>
                <a:spcPts val="0"/>
              </a:spcBef>
              <a:spcAft>
                <a:spcPts val="0"/>
              </a:spcAft>
              <a:buNone/>
            </a:pPr>
            <a:r>
              <a:t/>
            </a:r>
            <a:endParaRPr sz="2800">
              <a:solidFill>
                <a:srgbClr val="0F4662"/>
              </a:solidFill>
              <a:latin typeface="Quicksand"/>
              <a:ea typeface="Quicksand"/>
              <a:cs typeface="Quicksand"/>
              <a:sym typeface="Quicksand"/>
            </a:endParaRPr>
          </a:p>
          <a:p>
            <a:pPr indent="0" lvl="0" marL="0" rtl="0" algn="l">
              <a:lnSpc>
                <a:spcPct val="169958"/>
              </a:lnSpc>
              <a:spcBef>
                <a:spcPts val="0"/>
              </a:spcBef>
              <a:spcAft>
                <a:spcPts val="0"/>
              </a:spcAft>
              <a:buNone/>
            </a:pPr>
            <a:r>
              <a:t/>
            </a:r>
            <a:endParaRPr sz="2800">
              <a:solidFill>
                <a:srgbClr val="0F4662"/>
              </a:solidFill>
              <a:latin typeface="Quicksand"/>
              <a:ea typeface="Quicksand"/>
              <a:cs typeface="Quicksand"/>
              <a:sym typeface="Quicksand"/>
            </a:endParaRPr>
          </a:p>
          <a:p>
            <a:pPr indent="0" lvl="0" marL="0" rtl="0" algn="l">
              <a:lnSpc>
                <a:spcPct val="169958"/>
              </a:lnSpc>
              <a:spcBef>
                <a:spcPts val="0"/>
              </a:spcBef>
              <a:spcAft>
                <a:spcPts val="0"/>
              </a:spcAft>
              <a:buNone/>
            </a:pPr>
            <a:r>
              <a:t/>
            </a:r>
            <a:endParaRPr sz="2800">
              <a:solidFill>
                <a:srgbClr val="0F4662"/>
              </a:solidFill>
              <a:latin typeface="Quicksand"/>
              <a:ea typeface="Quicksand"/>
              <a:cs typeface="Quicksand"/>
              <a:sym typeface="Quicksand"/>
            </a:endParaRPr>
          </a:p>
          <a:p>
            <a:pPr indent="0" lvl="0" marL="0" rtl="0" algn="l">
              <a:lnSpc>
                <a:spcPct val="169958"/>
              </a:lnSpc>
              <a:spcBef>
                <a:spcPts val="0"/>
              </a:spcBef>
              <a:spcAft>
                <a:spcPts val="0"/>
              </a:spcAft>
              <a:buNone/>
            </a:pPr>
            <a:r>
              <a:t/>
            </a:r>
            <a:endParaRPr sz="2800">
              <a:solidFill>
                <a:srgbClr val="0F4662"/>
              </a:solidFill>
              <a:latin typeface="Quicksand"/>
              <a:ea typeface="Quicksand"/>
              <a:cs typeface="Quicksand"/>
              <a:sym typeface="Quicksand"/>
            </a:endParaRPr>
          </a:p>
        </p:txBody>
      </p:sp>
      <p:sp>
        <p:nvSpPr>
          <p:cNvPr id="734" name="Google Shape;734;p20"/>
          <p:cNvSpPr txBox="1"/>
          <p:nvPr/>
        </p:nvSpPr>
        <p:spPr>
          <a:xfrm>
            <a:off x="12909750" y="416650"/>
            <a:ext cx="2728800" cy="98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3600">
              <a:solidFill>
                <a:schemeClr val="dk2"/>
              </a:solidFill>
            </a:endParaRPr>
          </a:p>
        </p:txBody>
      </p:sp>
      <p:sp>
        <p:nvSpPr>
          <p:cNvPr id="735" name="Google Shape;735;p20"/>
          <p:cNvSpPr txBox="1"/>
          <p:nvPr/>
        </p:nvSpPr>
        <p:spPr>
          <a:xfrm>
            <a:off x="12639600" y="-25"/>
            <a:ext cx="5648400" cy="10287000"/>
          </a:xfrm>
          <a:prstGeom prst="rect">
            <a:avLst/>
          </a:prstGeom>
          <a:solidFill>
            <a:srgbClr val="DBE5EA"/>
          </a:solidFill>
          <a:ln>
            <a:noFill/>
          </a:ln>
        </p:spPr>
        <p:txBody>
          <a:bodyPr anchorCtr="0" anchor="ctr" bIns="50800" lIns="50800" spcFirstLastPara="1" rIns="50800" wrap="square" tIns="50800">
            <a:noAutofit/>
          </a:bodyPr>
          <a:lstStyle/>
          <a:p>
            <a:pPr indent="0" lvl="0" marL="0" marR="0" rtl="0" algn="ctr">
              <a:lnSpc>
                <a:spcPct val="226611"/>
              </a:lnSpc>
              <a:spcBef>
                <a:spcPts val="0"/>
              </a:spcBef>
              <a:spcAft>
                <a:spcPts val="0"/>
              </a:spcAft>
              <a:buNone/>
            </a:pPr>
            <a:r>
              <a:t/>
            </a:r>
            <a:endParaRPr sz="1800">
              <a:solidFill>
                <a:schemeClr val="dk1"/>
              </a:solidFill>
              <a:latin typeface="Calibri"/>
              <a:ea typeface="Calibri"/>
              <a:cs typeface="Calibri"/>
              <a:sym typeface="Calibri"/>
            </a:endParaRPr>
          </a:p>
        </p:txBody>
      </p:sp>
      <p:pic>
        <p:nvPicPr>
          <p:cNvPr id="736" name="Google Shape;736;p20" title="IMG_4189.png"/>
          <p:cNvPicPr preferRelativeResize="0"/>
          <p:nvPr/>
        </p:nvPicPr>
        <p:blipFill rotWithShape="1">
          <a:blip r:embed="rId3">
            <a:alphaModFix/>
          </a:blip>
          <a:srcRect b="26901" l="0" r="0" t="26906"/>
          <a:stretch/>
        </p:blipFill>
        <p:spPr>
          <a:xfrm>
            <a:off x="15536654" y="-8"/>
            <a:ext cx="2751300" cy="2751300"/>
          </a:xfrm>
          <a:prstGeom prst="flowChartProcess">
            <a:avLst/>
          </a:prstGeom>
          <a:noFill/>
          <a:ln>
            <a:noFill/>
          </a:ln>
        </p:spPr>
      </p:pic>
      <p:cxnSp>
        <p:nvCxnSpPr>
          <p:cNvPr id="737" name="Google Shape;737;p20"/>
          <p:cNvCxnSpPr/>
          <p:nvPr/>
        </p:nvCxnSpPr>
        <p:spPr>
          <a:xfrm>
            <a:off x="13131050" y="1080800"/>
            <a:ext cx="1881600" cy="0"/>
          </a:xfrm>
          <a:prstGeom prst="straightConnector1">
            <a:avLst/>
          </a:prstGeom>
          <a:noFill/>
          <a:ln cap="flat" cmpd="sng" w="76200">
            <a:solidFill>
              <a:srgbClr val="0F4662"/>
            </a:solidFill>
            <a:prstDash val="solid"/>
            <a:round/>
            <a:headEnd len="sm" w="sm" type="none"/>
            <a:tailEnd len="sm" w="sm" type="none"/>
          </a:ln>
        </p:spPr>
      </p:cxnSp>
      <p:pic>
        <p:nvPicPr>
          <p:cNvPr id="738" name="Google Shape;738;p20" title="Future Considerations.mp3">
            <a:hlinkClick r:id="rId4"/>
          </p:cNvPr>
          <p:cNvPicPr preferRelativeResize="0"/>
          <p:nvPr/>
        </p:nvPicPr>
        <p:blipFill>
          <a:blip r:embed="rId5">
            <a:alphaModFix/>
          </a:blip>
          <a:stretch>
            <a:fillRect/>
          </a:stretch>
        </p:blipFill>
        <p:spPr>
          <a:xfrm>
            <a:off x="152400" y="152400"/>
            <a:ext cx="457200" cy="457200"/>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742" name="Shape 742"/>
        <p:cNvGrpSpPr/>
        <p:nvPr/>
      </p:nvGrpSpPr>
      <p:grpSpPr>
        <a:xfrm>
          <a:off x="0" y="0"/>
          <a:ext cx="0" cy="0"/>
          <a:chOff x="0" y="0"/>
          <a:chExt cx="0" cy="0"/>
        </a:xfrm>
      </p:grpSpPr>
      <p:sp>
        <p:nvSpPr>
          <p:cNvPr id="743" name="Google Shape;743;p19"/>
          <p:cNvSpPr txBox="1"/>
          <p:nvPr/>
        </p:nvSpPr>
        <p:spPr>
          <a:xfrm>
            <a:off x="1028700" y="599709"/>
            <a:ext cx="10326600" cy="984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en-US" sz="6399">
                <a:solidFill>
                  <a:srgbClr val="0F4662"/>
                </a:solidFill>
                <a:latin typeface="Cormorant Garamond"/>
                <a:ea typeface="Cormorant Garamond"/>
                <a:cs typeface="Cormorant Garamond"/>
                <a:sym typeface="Cormorant Garamond"/>
              </a:rPr>
              <a:t>Bill of materials</a:t>
            </a:r>
            <a:endParaRPr/>
          </a:p>
        </p:txBody>
      </p:sp>
      <p:sp>
        <p:nvSpPr>
          <p:cNvPr id="744" name="Google Shape;744;p19"/>
          <p:cNvSpPr txBox="1"/>
          <p:nvPr/>
        </p:nvSpPr>
        <p:spPr>
          <a:xfrm>
            <a:off x="13297875" y="0"/>
            <a:ext cx="4990200" cy="10241400"/>
          </a:xfrm>
          <a:prstGeom prst="rect">
            <a:avLst/>
          </a:prstGeom>
          <a:solidFill>
            <a:srgbClr val="DBE5EA"/>
          </a:solidFill>
          <a:ln>
            <a:noFill/>
          </a:ln>
        </p:spPr>
        <p:txBody>
          <a:bodyPr anchorCtr="0" anchor="t" bIns="0" lIns="0" spcFirstLastPara="1" rIns="0" wrap="square" tIns="0">
            <a:noAutofit/>
          </a:bodyPr>
          <a:lstStyle/>
          <a:p>
            <a:pPr indent="0" lvl="0" marL="457200" marR="0" rtl="0" algn="l">
              <a:spcBef>
                <a:spcPts val="0"/>
              </a:spcBef>
              <a:spcAft>
                <a:spcPts val="0"/>
              </a:spcAft>
              <a:buNone/>
            </a:pPr>
            <a:r>
              <a:t/>
            </a:r>
            <a:endParaRPr sz="2400">
              <a:solidFill>
                <a:srgbClr val="456F84"/>
              </a:solidFill>
              <a:latin typeface="Quicksand"/>
              <a:ea typeface="Quicksand"/>
              <a:cs typeface="Quicksand"/>
              <a:sym typeface="Quicksand"/>
            </a:endParaRPr>
          </a:p>
          <a:p>
            <a:pPr indent="0" lvl="0" marL="457200" marR="0" rtl="0" algn="l">
              <a:spcBef>
                <a:spcPts val="0"/>
              </a:spcBef>
              <a:spcAft>
                <a:spcPts val="0"/>
              </a:spcAft>
              <a:buNone/>
            </a:pPr>
            <a:r>
              <a:t/>
            </a:r>
            <a:endParaRPr sz="2400">
              <a:solidFill>
                <a:srgbClr val="456F84"/>
              </a:solidFill>
              <a:latin typeface="Quicksand"/>
              <a:ea typeface="Quicksand"/>
              <a:cs typeface="Quicksand"/>
              <a:sym typeface="Quicksand"/>
            </a:endParaRPr>
          </a:p>
          <a:p>
            <a:pPr indent="0" lvl="0" marL="457200" marR="0" rtl="0" algn="l">
              <a:spcBef>
                <a:spcPts val="0"/>
              </a:spcBef>
              <a:spcAft>
                <a:spcPts val="0"/>
              </a:spcAft>
              <a:buNone/>
            </a:pPr>
            <a:r>
              <a:t/>
            </a:r>
            <a:endParaRPr sz="2400">
              <a:solidFill>
                <a:srgbClr val="456F84"/>
              </a:solidFill>
              <a:latin typeface="Quicksand"/>
              <a:ea typeface="Quicksand"/>
              <a:cs typeface="Quicksand"/>
              <a:sym typeface="Quicksand"/>
            </a:endParaRPr>
          </a:p>
          <a:p>
            <a:pPr indent="0" lvl="0" marL="457200" marR="0" rtl="0" algn="l">
              <a:spcBef>
                <a:spcPts val="0"/>
              </a:spcBef>
              <a:spcAft>
                <a:spcPts val="0"/>
              </a:spcAft>
              <a:buNone/>
            </a:pPr>
            <a:r>
              <a:t/>
            </a:r>
            <a:endParaRPr sz="2400">
              <a:solidFill>
                <a:srgbClr val="456F84"/>
              </a:solidFill>
              <a:latin typeface="Quicksand"/>
              <a:ea typeface="Quicksand"/>
              <a:cs typeface="Quicksand"/>
              <a:sym typeface="Quicksand"/>
            </a:endParaRPr>
          </a:p>
          <a:p>
            <a:pPr indent="0" lvl="0" marL="457200" marR="0" rtl="0" algn="l">
              <a:spcBef>
                <a:spcPts val="0"/>
              </a:spcBef>
              <a:spcAft>
                <a:spcPts val="0"/>
              </a:spcAft>
              <a:buNone/>
            </a:pPr>
            <a:r>
              <a:t/>
            </a:r>
            <a:endParaRPr sz="2400">
              <a:solidFill>
                <a:srgbClr val="456F84"/>
              </a:solidFill>
              <a:latin typeface="Quicksand"/>
              <a:ea typeface="Quicksand"/>
              <a:cs typeface="Quicksand"/>
              <a:sym typeface="Quicksand"/>
            </a:endParaRPr>
          </a:p>
          <a:p>
            <a:pPr indent="0" lvl="0" marL="457200" marR="0" rtl="0" algn="l">
              <a:spcBef>
                <a:spcPts val="0"/>
              </a:spcBef>
              <a:spcAft>
                <a:spcPts val="0"/>
              </a:spcAft>
              <a:buNone/>
            </a:pPr>
            <a:r>
              <a:t/>
            </a:r>
            <a:endParaRPr sz="2400">
              <a:solidFill>
                <a:srgbClr val="456F84"/>
              </a:solidFill>
              <a:latin typeface="Quicksand"/>
              <a:ea typeface="Quicksand"/>
              <a:cs typeface="Quicksand"/>
              <a:sym typeface="Quicksand"/>
            </a:endParaRPr>
          </a:p>
          <a:p>
            <a:pPr indent="0" lvl="0" marL="457200" marR="0" rtl="0" algn="l">
              <a:spcBef>
                <a:spcPts val="0"/>
              </a:spcBef>
              <a:spcAft>
                <a:spcPts val="0"/>
              </a:spcAft>
              <a:buNone/>
            </a:pPr>
            <a:r>
              <a:t/>
            </a:r>
            <a:endParaRPr sz="2400">
              <a:solidFill>
                <a:srgbClr val="456F84"/>
              </a:solidFill>
              <a:latin typeface="Quicksand"/>
              <a:ea typeface="Quicksand"/>
              <a:cs typeface="Quicksand"/>
              <a:sym typeface="Quicksand"/>
            </a:endParaRPr>
          </a:p>
          <a:p>
            <a:pPr indent="-381000" lvl="0" marL="914400" rtl="0" algn="l">
              <a:spcBef>
                <a:spcPts val="0"/>
              </a:spcBef>
              <a:spcAft>
                <a:spcPts val="0"/>
              </a:spcAft>
              <a:buClr>
                <a:srgbClr val="456F84"/>
              </a:buClr>
              <a:buSzPts val="2400"/>
              <a:buFont typeface="Quicksand"/>
              <a:buChar char="●"/>
            </a:pPr>
            <a:r>
              <a:rPr lang="en-US" sz="2400">
                <a:solidFill>
                  <a:srgbClr val="456F84"/>
                </a:solidFill>
                <a:latin typeface="Quicksand"/>
                <a:ea typeface="Quicksand"/>
                <a:cs typeface="Quicksand"/>
                <a:sym typeface="Quicksand"/>
              </a:rPr>
              <a:t>All of the essential parts and components required for the construction of the SmartNav mobility stick with a total of $280 usd</a:t>
            </a:r>
            <a:endParaRPr sz="2400">
              <a:solidFill>
                <a:srgbClr val="456F84"/>
              </a:solidFill>
              <a:latin typeface="Quicksand"/>
              <a:ea typeface="Quicksand"/>
              <a:cs typeface="Quicksand"/>
              <a:sym typeface="Quicksand"/>
            </a:endParaRPr>
          </a:p>
          <a:p>
            <a:pPr indent="0" lvl="0" marL="0" marR="0" rtl="0" algn="l">
              <a:spcBef>
                <a:spcPts val="0"/>
              </a:spcBef>
              <a:spcAft>
                <a:spcPts val="0"/>
              </a:spcAft>
              <a:buNone/>
            </a:pPr>
            <a:r>
              <a:t/>
            </a:r>
            <a:endParaRPr sz="2400">
              <a:solidFill>
                <a:srgbClr val="456F84"/>
              </a:solidFill>
              <a:latin typeface="Quicksand"/>
              <a:ea typeface="Quicksand"/>
              <a:cs typeface="Quicksand"/>
              <a:sym typeface="Quicksand"/>
            </a:endParaRPr>
          </a:p>
          <a:p>
            <a:pPr indent="0" lvl="0" marL="0" marR="0" rtl="0" algn="l">
              <a:spcBef>
                <a:spcPts val="0"/>
              </a:spcBef>
              <a:spcAft>
                <a:spcPts val="0"/>
              </a:spcAft>
              <a:buNone/>
            </a:pPr>
            <a:r>
              <a:t/>
            </a:r>
            <a:endParaRPr sz="2400">
              <a:solidFill>
                <a:srgbClr val="456F84"/>
              </a:solidFill>
              <a:latin typeface="Quicksand"/>
              <a:ea typeface="Quicksand"/>
              <a:cs typeface="Quicksand"/>
              <a:sym typeface="Quicksand"/>
            </a:endParaRPr>
          </a:p>
          <a:p>
            <a:pPr indent="0" lvl="0" marL="0" marR="0" rtl="0" algn="l">
              <a:spcBef>
                <a:spcPts val="0"/>
              </a:spcBef>
              <a:spcAft>
                <a:spcPts val="0"/>
              </a:spcAft>
              <a:buNone/>
            </a:pPr>
            <a:r>
              <a:t/>
            </a:r>
            <a:endParaRPr sz="2400">
              <a:solidFill>
                <a:srgbClr val="456F84"/>
              </a:solidFill>
              <a:latin typeface="Quicksand"/>
              <a:ea typeface="Quicksand"/>
              <a:cs typeface="Quicksand"/>
              <a:sym typeface="Quicksand"/>
            </a:endParaRPr>
          </a:p>
          <a:p>
            <a:pPr indent="0" lvl="0" marL="0" marR="0" rtl="0" algn="l">
              <a:spcBef>
                <a:spcPts val="0"/>
              </a:spcBef>
              <a:spcAft>
                <a:spcPts val="0"/>
              </a:spcAft>
              <a:buNone/>
            </a:pPr>
            <a:r>
              <a:t/>
            </a:r>
            <a:endParaRPr sz="2400">
              <a:solidFill>
                <a:srgbClr val="456F84"/>
              </a:solidFill>
              <a:latin typeface="Quicksand"/>
              <a:ea typeface="Quicksand"/>
              <a:cs typeface="Quicksand"/>
              <a:sym typeface="Quicksand"/>
            </a:endParaRPr>
          </a:p>
          <a:p>
            <a:pPr indent="0" lvl="0" marL="0" marR="0" rtl="0" algn="l">
              <a:spcBef>
                <a:spcPts val="0"/>
              </a:spcBef>
              <a:spcAft>
                <a:spcPts val="0"/>
              </a:spcAft>
              <a:buNone/>
            </a:pPr>
            <a:r>
              <a:t/>
            </a:r>
            <a:endParaRPr sz="2400">
              <a:solidFill>
                <a:srgbClr val="456F84"/>
              </a:solidFill>
              <a:latin typeface="Quicksand"/>
              <a:ea typeface="Quicksand"/>
              <a:cs typeface="Quicksand"/>
              <a:sym typeface="Quicksand"/>
            </a:endParaRPr>
          </a:p>
          <a:p>
            <a:pPr indent="0" lvl="0" marL="0" marR="0" rtl="0" algn="l">
              <a:spcBef>
                <a:spcPts val="0"/>
              </a:spcBef>
              <a:spcAft>
                <a:spcPts val="0"/>
              </a:spcAft>
              <a:buNone/>
            </a:pPr>
            <a:r>
              <a:t/>
            </a:r>
            <a:endParaRPr sz="2400">
              <a:solidFill>
                <a:srgbClr val="456F84"/>
              </a:solidFill>
              <a:latin typeface="Quicksand"/>
              <a:ea typeface="Quicksand"/>
              <a:cs typeface="Quicksand"/>
              <a:sym typeface="Quicksand"/>
            </a:endParaRPr>
          </a:p>
        </p:txBody>
      </p:sp>
      <p:graphicFrame>
        <p:nvGraphicFramePr>
          <p:cNvPr id="745" name="Google Shape;745;p19"/>
          <p:cNvGraphicFramePr/>
          <p:nvPr/>
        </p:nvGraphicFramePr>
        <p:xfrm>
          <a:off x="1028700" y="1754075"/>
          <a:ext cx="3000000" cy="3000000"/>
        </p:xfrm>
        <a:graphic>
          <a:graphicData uri="http://schemas.openxmlformats.org/drawingml/2006/table">
            <a:tbl>
              <a:tblPr>
                <a:noFill/>
                <a:tableStyleId>{7E67CAFB-95DA-4532-950F-5F9479F4CD54}</a:tableStyleId>
              </a:tblPr>
              <a:tblGrid>
                <a:gridCol w="5209550"/>
                <a:gridCol w="3070900"/>
                <a:gridCol w="2965750"/>
              </a:tblGrid>
              <a:tr h="484900">
                <a:tc>
                  <a:txBody>
                    <a:bodyPr/>
                    <a:lstStyle/>
                    <a:p>
                      <a:pPr indent="0" lvl="0" marL="0" rtl="0" algn="ctr">
                        <a:spcBef>
                          <a:spcPts val="0"/>
                        </a:spcBef>
                        <a:spcAft>
                          <a:spcPts val="0"/>
                        </a:spcAft>
                        <a:buNone/>
                      </a:pPr>
                      <a:r>
                        <a:rPr b="1" lang="en-US" sz="2300">
                          <a:solidFill>
                            <a:schemeClr val="dk1"/>
                          </a:solidFill>
                        </a:rPr>
                        <a:t>Component </a:t>
                      </a:r>
                      <a:endParaRPr b="1"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b="1" lang="en-US" sz="2300">
                          <a:solidFill>
                            <a:schemeClr val="dk1"/>
                          </a:solidFill>
                        </a:rPr>
                        <a:t>Price </a:t>
                      </a:r>
                      <a:endParaRPr b="1"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b="1" lang="en-US" sz="2300">
                          <a:solidFill>
                            <a:schemeClr val="dk1"/>
                          </a:solidFill>
                        </a:rPr>
                        <a:t>Quantity </a:t>
                      </a:r>
                      <a:endParaRPr b="1"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A9BECB"/>
                    </a:solidFill>
                  </a:tcPr>
                </a:tc>
              </a:tr>
              <a:tr h="424675">
                <a:tc>
                  <a:txBody>
                    <a:bodyPr/>
                    <a:lstStyle/>
                    <a:p>
                      <a:pPr indent="0" lvl="0" marL="0" rtl="0" algn="ctr">
                        <a:spcBef>
                          <a:spcPts val="0"/>
                        </a:spcBef>
                        <a:spcAft>
                          <a:spcPts val="0"/>
                        </a:spcAft>
                        <a:buNone/>
                      </a:pPr>
                      <a:r>
                        <a:rPr b="1" lang="en-US" sz="2300">
                          <a:solidFill>
                            <a:schemeClr val="dk1"/>
                          </a:solidFill>
                        </a:rPr>
                        <a:t>PCB Board Orders</a:t>
                      </a:r>
                      <a:endParaRPr b="1"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300">
                          <a:solidFill>
                            <a:schemeClr val="dk1"/>
                          </a:solidFill>
                        </a:rPr>
                        <a:t>$ 150</a:t>
                      </a:r>
                      <a:endParaRPr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300">
                          <a:solidFill>
                            <a:schemeClr val="dk1"/>
                          </a:solidFill>
                        </a:rPr>
                        <a:t>5 Boards</a:t>
                      </a:r>
                      <a:endParaRPr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r>
              <a:tr h="428600">
                <a:tc>
                  <a:txBody>
                    <a:bodyPr/>
                    <a:lstStyle/>
                    <a:p>
                      <a:pPr indent="0" lvl="0" marL="0" rtl="0" algn="ctr">
                        <a:spcBef>
                          <a:spcPts val="0"/>
                        </a:spcBef>
                        <a:spcAft>
                          <a:spcPts val="0"/>
                        </a:spcAft>
                        <a:buNone/>
                      </a:pPr>
                      <a:r>
                        <a:rPr b="1" lang="en-US" sz="2300">
                          <a:solidFill>
                            <a:schemeClr val="dk1"/>
                          </a:solidFill>
                        </a:rPr>
                        <a:t>PCB Components </a:t>
                      </a:r>
                      <a:endParaRPr b="1"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300">
                          <a:solidFill>
                            <a:schemeClr val="dk1"/>
                          </a:solidFill>
                        </a:rPr>
                        <a:t>$ 65</a:t>
                      </a:r>
                      <a:endParaRPr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t/>
                      </a:r>
                      <a:endParaRPr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r>
              <a:tr h="743400">
                <a:tc>
                  <a:txBody>
                    <a:bodyPr/>
                    <a:lstStyle/>
                    <a:p>
                      <a:pPr indent="0" lvl="0" marL="0" rtl="0" algn="ctr">
                        <a:spcBef>
                          <a:spcPts val="0"/>
                        </a:spcBef>
                        <a:spcAft>
                          <a:spcPts val="0"/>
                        </a:spcAft>
                        <a:buNone/>
                      </a:pPr>
                      <a:r>
                        <a:rPr b="1" lang="en-US" sz="2300">
                          <a:solidFill>
                            <a:schemeClr val="dk1"/>
                          </a:solidFill>
                        </a:rPr>
                        <a:t>TP4056 charging module</a:t>
                      </a:r>
                      <a:endParaRPr b="1"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300">
                          <a:solidFill>
                            <a:schemeClr val="dk1"/>
                          </a:solidFill>
                        </a:rPr>
                        <a:t>$ 2</a:t>
                      </a:r>
                      <a:endParaRPr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300">
                          <a:solidFill>
                            <a:schemeClr val="dk1"/>
                          </a:solidFill>
                        </a:rPr>
                        <a:t>1</a:t>
                      </a:r>
                      <a:endParaRPr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r>
              <a:tr h="424675">
                <a:tc>
                  <a:txBody>
                    <a:bodyPr/>
                    <a:lstStyle/>
                    <a:p>
                      <a:pPr indent="0" lvl="0" marL="0" rtl="0" algn="ctr">
                        <a:spcBef>
                          <a:spcPts val="0"/>
                        </a:spcBef>
                        <a:spcAft>
                          <a:spcPts val="0"/>
                        </a:spcAft>
                        <a:buNone/>
                      </a:pPr>
                      <a:r>
                        <a:rPr b="1" lang="en-US" sz="2300">
                          <a:solidFill>
                            <a:schemeClr val="dk1"/>
                          </a:solidFill>
                        </a:rPr>
                        <a:t>Regulators 3.3V </a:t>
                      </a:r>
                      <a:endParaRPr b="1"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300">
                          <a:solidFill>
                            <a:schemeClr val="dk1"/>
                          </a:solidFill>
                        </a:rPr>
                        <a:t>$ 6</a:t>
                      </a:r>
                      <a:endParaRPr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300">
                          <a:solidFill>
                            <a:schemeClr val="dk1"/>
                          </a:solidFill>
                        </a:rPr>
                        <a:t>2</a:t>
                      </a:r>
                      <a:endParaRPr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r>
              <a:tr h="986675">
                <a:tc>
                  <a:txBody>
                    <a:bodyPr/>
                    <a:lstStyle/>
                    <a:p>
                      <a:pPr indent="0" lvl="0" marL="0" rtl="0" algn="ctr">
                        <a:spcBef>
                          <a:spcPts val="0"/>
                        </a:spcBef>
                        <a:spcAft>
                          <a:spcPts val="0"/>
                        </a:spcAft>
                        <a:buNone/>
                      </a:pPr>
                      <a:r>
                        <a:rPr b="1" lang="en-US" sz="2300">
                          <a:solidFill>
                            <a:schemeClr val="dk1"/>
                          </a:solidFill>
                        </a:rPr>
                        <a:t>Li-io </a:t>
                      </a:r>
                      <a:r>
                        <a:rPr b="1" lang="en-US" sz="2300">
                          <a:solidFill>
                            <a:schemeClr val="dk1"/>
                          </a:solidFill>
                        </a:rPr>
                        <a:t>Rechargeable</a:t>
                      </a:r>
                      <a:r>
                        <a:rPr b="1" lang="en-US" sz="2300">
                          <a:solidFill>
                            <a:schemeClr val="dk1"/>
                          </a:solidFill>
                        </a:rPr>
                        <a:t> Battery </a:t>
                      </a:r>
                      <a:endParaRPr b="1"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300">
                          <a:solidFill>
                            <a:schemeClr val="dk1"/>
                          </a:solidFill>
                        </a:rPr>
                        <a:t>$ 10 </a:t>
                      </a:r>
                      <a:endParaRPr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300">
                          <a:solidFill>
                            <a:schemeClr val="dk1"/>
                          </a:solidFill>
                        </a:rPr>
                        <a:t>1</a:t>
                      </a:r>
                      <a:endParaRPr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r>
              <a:tr h="723075">
                <a:tc>
                  <a:txBody>
                    <a:bodyPr/>
                    <a:lstStyle/>
                    <a:p>
                      <a:pPr indent="0" lvl="0" marL="0" rtl="0" algn="ctr">
                        <a:spcBef>
                          <a:spcPts val="0"/>
                        </a:spcBef>
                        <a:spcAft>
                          <a:spcPts val="0"/>
                        </a:spcAft>
                        <a:buNone/>
                      </a:pPr>
                      <a:r>
                        <a:rPr b="1" lang="en-US" sz="2300">
                          <a:solidFill>
                            <a:schemeClr val="dk1"/>
                          </a:solidFill>
                        </a:rPr>
                        <a:t>PUI Audio 3W 4Ω Mini Loudspeaker</a:t>
                      </a:r>
                      <a:endParaRPr b="1"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300">
                          <a:solidFill>
                            <a:schemeClr val="dk1"/>
                          </a:solidFill>
                        </a:rPr>
                        <a:t>$ 7</a:t>
                      </a:r>
                      <a:endParaRPr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300">
                          <a:solidFill>
                            <a:schemeClr val="dk1"/>
                          </a:solidFill>
                        </a:rPr>
                        <a:t>2</a:t>
                      </a:r>
                      <a:endParaRPr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r>
              <a:tr h="703775">
                <a:tc>
                  <a:txBody>
                    <a:bodyPr/>
                    <a:lstStyle/>
                    <a:p>
                      <a:pPr indent="0" lvl="0" marL="0" rtl="0" algn="ctr">
                        <a:spcBef>
                          <a:spcPts val="0"/>
                        </a:spcBef>
                        <a:spcAft>
                          <a:spcPts val="0"/>
                        </a:spcAft>
                        <a:buNone/>
                      </a:pPr>
                      <a:r>
                        <a:rPr b="1" lang="en-US" sz="2300">
                          <a:solidFill>
                            <a:schemeClr val="dk1"/>
                          </a:solidFill>
                        </a:rPr>
                        <a:t>I2S Amplifier Module</a:t>
                      </a:r>
                      <a:endParaRPr b="1"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300">
                          <a:solidFill>
                            <a:schemeClr val="dk1"/>
                          </a:solidFill>
                        </a:rPr>
                        <a:t>$2</a:t>
                      </a:r>
                      <a:endParaRPr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300">
                          <a:solidFill>
                            <a:schemeClr val="dk1"/>
                          </a:solidFill>
                        </a:rPr>
                        <a:t>1</a:t>
                      </a:r>
                      <a:endParaRPr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r>
              <a:tr h="622900">
                <a:tc>
                  <a:txBody>
                    <a:bodyPr/>
                    <a:lstStyle/>
                    <a:p>
                      <a:pPr indent="0" lvl="0" marL="0" rtl="0" algn="ctr">
                        <a:spcBef>
                          <a:spcPts val="0"/>
                        </a:spcBef>
                        <a:spcAft>
                          <a:spcPts val="0"/>
                        </a:spcAft>
                        <a:buNone/>
                      </a:pPr>
                      <a:r>
                        <a:rPr b="1" lang="en-US" sz="2300">
                          <a:solidFill>
                            <a:schemeClr val="dk1"/>
                          </a:solidFill>
                        </a:rPr>
                        <a:t>ESP 32 Wroom 32</a:t>
                      </a:r>
                      <a:endParaRPr b="1"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300">
                          <a:solidFill>
                            <a:schemeClr val="dk1"/>
                          </a:solidFill>
                        </a:rPr>
                        <a:t>$5</a:t>
                      </a:r>
                      <a:endParaRPr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300">
                          <a:solidFill>
                            <a:schemeClr val="dk1"/>
                          </a:solidFill>
                        </a:rPr>
                        <a:t>1</a:t>
                      </a:r>
                      <a:endParaRPr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r>
              <a:tr h="751675">
                <a:tc>
                  <a:txBody>
                    <a:bodyPr/>
                    <a:lstStyle/>
                    <a:p>
                      <a:pPr indent="0" lvl="0" marL="0" rtl="0" algn="ctr">
                        <a:spcBef>
                          <a:spcPts val="0"/>
                        </a:spcBef>
                        <a:spcAft>
                          <a:spcPts val="0"/>
                        </a:spcAft>
                        <a:buNone/>
                      </a:pPr>
                      <a:r>
                        <a:rPr b="1" lang="en-US" sz="2300">
                          <a:solidFill>
                            <a:schemeClr val="dk1"/>
                          </a:solidFill>
                        </a:rPr>
                        <a:t>Visually Impaired Assistive Cane</a:t>
                      </a:r>
                      <a:endParaRPr b="1"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300">
                          <a:solidFill>
                            <a:schemeClr val="dk1"/>
                          </a:solidFill>
                        </a:rPr>
                        <a:t>$12</a:t>
                      </a:r>
                      <a:endParaRPr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300">
                          <a:solidFill>
                            <a:schemeClr val="dk1"/>
                          </a:solidFill>
                        </a:rPr>
                        <a:t>1</a:t>
                      </a:r>
                      <a:endParaRPr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r>
              <a:tr h="703775">
                <a:tc>
                  <a:txBody>
                    <a:bodyPr/>
                    <a:lstStyle/>
                    <a:p>
                      <a:pPr indent="0" lvl="0" marL="0" rtl="0" algn="ctr">
                        <a:spcBef>
                          <a:spcPts val="0"/>
                        </a:spcBef>
                        <a:spcAft>
                          <a:spcPts val="0"/>
                        </a:spcAft>
                        <a:buNone/>
                      </a:pPr>
                      <a:r>
                        <a:rPr b="1" lang="en-US" sz="2300">
                          <a:solidFill>
                            <a:schemeClr val="dk1"/>
                          </a:solidFill>
                        </a:rPr>
                        <a:t>GPS Module + Antenna</a:t>
                      </a:r>
                      <a:endParaRPr b="1"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300">
                          <a:solidFill>
                            <a:schemeClr val="dk1"/>
                          </a:solidFill>
                        </a:rPr>
                        <a:t>$39</a:t>
                      </a:r>
                      <a:endParaRPr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t/>
                      </a:r>
                      <a:endParaRPr sz="2300">
                        <a:solidFill>
                          <a:schemeClr val="dk1"/>
                        </a:solidFill>
                      </a:endParaRPr>
                    </a:p>
                    <a:p>
                      <a:pPr indent="0" lvl="0" marL="0" rtl="0" algn="ctr">
                        <a:spcBef>
                          <a:spcPts val="0"/>
                        </a:spcBef>
                        <a:spcAft>
                          <a:spcPts val="0"/>
                        </a:spcAft>
                        <a:buNone/>
                      </a:pPr>
                      <a:r>
                        <a:rPr lang="en-US" sz="2300">
                          <a:solidFill>
                            <a:schemeClr val="dk1"/>
                          </a:solidFill>
                        </a:rPr>
                        <a:t>2</a:t>
                      </a:r>
                      <a:endParaRPr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r>
              <a:tr h="714900">
                <a:tc>
                  <a:txBody>
                    <a:bodyPr/>
                    <a:lstStyle/>
                    <a:p>
                      <a:pPr indent="0" lvl="0" marL="0" rtl="0" algn="ctr">
                        <a:spcBef>
                          <a:spcPts val="0"/>
                        </a:spcBef>
                        <a:spcAft>
                          <a:spcPts val="0"/>
                        </a:spcAft>
                        <a:buNone/>
                      </a:pPr>
                      <a:r>
                        <a:rPr b="1" lang="en-US" sz="2300">
                          <a:solidFill>
                            <a:schemeClr val="dk1"/>
                          </a:solidFill>
                        </a:rPr>
                        <a:t>Object Detection Sensor #1 &amp; #2</a:t>
                      </a:r>
                      <a:endParaRPr b="1"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300">
                          <a:solidFill>
                            <a:schemeClr val="dk1"/>
                          </a:solidFill>
                        </a:rPr>
                        <a:t>$12</a:t>
                      </a:r>
                      <a:endParaRPr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300">
                          <a:solidFill>
                            <a:schemeClr val="dk1"/>
                          </a:solidFill>
                        </a:rPr>
                        <a:t>2</a:t>
                      </a:r>
                      <a:endParaRPr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r>
            </a:tbl>
          </a:graphicData>
        </a:graphic>
      </p:graphicFrame>
      <p:pic>
        <p:nvPicPr>
          <p:cNvPr id="746" name="Google Shape;746;p19" title="IMG_4189.png"/>
          <p:cNvPicPr preferRelativeResize="0"/>
          <p:nvPr/>
        </p:nvPicPr>
        <p:blipFill rotWithShape="1">
          <a:blip r:embed="rId3">
            <a:alphaModFix/>
          </a:blip>
          <a:srcRect b="26901" l="0" r="0" t="26906"/>
          <a:stretch/>
        </p:blipFill>
        <p:spPr>
          <a:xfrm>
            <a:off x="15948200" y="0"/>
            <a:ext cx="2339800" cy="2339800"/>
          </a:xfrm>
          <a:prstGeom prst="flowChartProcess">
            <a:avLst/>
          </a:prstGeom>
          <a:noFill/>
          <a:ln>
            <a:noFill/>
          </a:ln>
        </p:spPr>
      </p:pic>
      <p:cxnSp>
        <p:nvCxnSpPr>
          <p:cNvPr id="747" name="Google Shape;747;p19"/>
          <p:cNvCxnSpPr/>
          <p:nvPr/>
        </p:nvCxnSpPr>
        <p:spPr>
          <a:xfrm>
            <a:off x="13695825" y="1092150"/>
            <a:ext cx="1881600" cy="0"/>
          </a:xfrm>
          <a:prstGeom prst="straightConnector1">
            <a:avLst/>
          </a:prstGeom>
          <a:noFill/>
          <a:ln cap="flat" cmpd="sng" w="76200">
            <a:solidFill>
              <a:srgbClr val="0F4662"/>
            </a:solidFill>
            <a:prstDash val="solid"/>
            <a:round/>
            <a:headEnd len="sm" w="sm" type="none"/>
            <a:tailEnd len="sm" w="sm" type="none"/>
          </a:ln>
        </p:spPr>
      </p:cxnSp>
      <p:pic>
        <p:nvPicPr>
          <p:cNvPr id="748" name="Google Shape;748;p19" title="BOM(2).mp3">
            <a:hlinkClick r:id="rId4"/>
          </p:cNvPr>
          <p:cNvPicPr preferRelativeResize="0"/>
          <p:nvPr/>
        </p:nvPicPr>
        <p:blipFill>
          <a:blip r:embed="rId5">
            <a:alphaModFix/>
          </a:blip>
          <a:stretch>
            <a:fillRect/>
          </a:stretch>
        </p:blipFill>
        <p:spPr>
          <a:xfrm>
            <a:off x="152400" y="152400"/>
            <a:ext cx="457200" cy="457200"/>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752" name="Shape 752"/>
        <p:cNvGrpSpPr/>
        <p:nvPr/>
      </p:nvGrpSpPr>
      <p:grpSpPr>
        <a:xfrm>
          <a:off x="0" y="0"/>
          <a:ext cx="0" cy="0"/>
          <a:chOff x="0" y="0"/>
          <a:chExt cx="0" cy="0"/>
        </a:xfrm>
      </p:grpSpPr>
      <p:sp>
        <p:nvSpPr>
          <p:cNvPr id="753" name="Google Shape;753;g35fbfd681e3_2_38"/>
          <p:cNvSpPr txBox="1"/>
          <p:nvPr/>
        </p:nvSpPr>
        <p:spPr>
          <a:xfrm>
            <a:off x="1028700" y="599709"/>
            <a:ext cx="10326600" cy="984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en-US" sz="6399">
                <a:solidFill>
                  <a:srgbClr val="0F4662"/>
                </a:solidFill>
                <a:latin typeface="Cormorant Garamond"/>
                <a:ea typeface="Cormorant Garamond"/>
                <a:cs typeface="Cormorant Garamond"/>
                <a:sym typeface="Cormorant Garamond"/>
              </a:rPr>
              <a:t>Work </a:t>
            </a:r>
            <a:r>
              <a:rPr b="1" i="1" lang="en-US" sz="6399">
                <a:solidFill>
                  <a:srgbClr val="0F4662"/>
                </a:solidFill>
                <a:latin typeface="Cormorant Garamond"/>
                <a:ea typeface="Cormorant Garamond"/>
                <a:cs typeface="Cormorant Garamond"/>
                <a:sym typeface="Cormorant Garamond"/>
              </a:rPr>
              <a:t>Distribution</a:t>
            </a:r>
            <a:r>
              <a:rPr b="1" i="1" lang="en-US" sz="6399">
                <a:solidFill>
                  <a:srgbClr val="0F4662"/>
                </a:solidFill>
                <a:latin typeface="Cormorant Garamond"/>
                <a:ea typeface="Cormorant Garamond"/>
                <a:cs typeface="Cormorant Garamond"/>
                <a:sym typeface="Cormorant Garamond"/>
              </a:rPr>
              <a:t> </a:t>
            </a:r>
            <a:endParaRPr/>
          </a:p>
        </p:txBody>
      </p:sp>
      <p:graphicFrame>
        <p:nvGraphicFramePr>
          <p:cNvPr id="754" name="Google Shape;754;g35fbfd681e3_2_38"/>
          <p:cNvGraphicFramePr/>
          <p:nvPr/>
        </p:nvGraphicFramePr>
        <p:xfrm>
          <a:off x="2667225" y="2106025"/>
          <a:ext cx="3000000" cy="3000000"/>
        </p:xfrm>
        <a:graphic>
          <a:graphicData uri="http://schemas.openxmlformats.org/drawingml/2006/table">
            <a:tbl>
              <a:tblPr>
                <a:noFill/>
                <a:tableStyleId>{7E67CAFB-95DA-4532-950F-5F9479F4CD54}</a:tableStyleId>
              </a:tblPr>
              <a:tblGrid>
                <a:gridCol w="2869875"/>
                <a:gridCol w="2244875"/>
                <a:gridCol w="2849425"/>
                <a:gridCol w="2949500"/>
                <a:gridCol w="2291500"/>
              </a:tblGrid>
              <a:tr h="1048075">
                <a:tc>
                  <a:txBody>
                    <a:bodyPr/>
                    <a:lstStyle/>
                    <a:p>
                      <a:pPr indent="0" lvl="0" marL="0" rtl="0" algn="ctr">
                        <a:spcBef>
                          <a:spcPts val="0"/>
                        </a:spcBef>
                        <a:spcAft>
                          <a:spcPts val="0"/>
                        </a:spcAft>
                        <a:buNone/>
                      </a:pPr>
                      <a:r>
                        <a:rPr lang="en-US" sz="2300">
                          <a:solidFill>
                            <a:schemeClr val="dk1"/>
                          </a:solidFill>
                        </a:rPr>
                        <a:t>Evans Bakire</a:t>
                      </a:r>
                      <a:endParaRPr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300">
                          <a:solidFill>
                            <a:schemeClr val="dk1"/>
                          </a:solidFill>
                        </a:rPr>
                        <a:t>Deon McCoy</a:t>
                      </a:r>
                      <a:endParaRPr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300">
                          <a:solidFill>
                            <a:schemeClr val="dk1"/>
                          </a:solidFill>
                        </a:rPr>
                        <a:t>Sharifah Alselahi </a:t>
                      </a:r>
                      <a:endParaRPr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300">
                          <a:solidFill>
                            <a:schemeClr val="dk1"/>
                          </a:solidFill>
                        </a:rPr>
                        <a:t>Brennan Russell</a:t>
                      </a:r>
                      <a:endParaRPr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A9BECB"/>
                    </a:solidFill>
                  </a:tcPr>
                </a:tc>
                <a:tc>
                  <a:txBody>
                    <a:bodyPr/>
                    <a:lstStyle/>
                    <a:p>
                      <a:pPr indent="0" lvl="0" marL="0" rtl="0" algn="ctr">
                        <a:spcBef>
                          <a:spcPts val="0"/>
                        </a:spcBef>
                        <a:spcAft>
                          <a:spcPts val="0"/>
                        </a:spcAft>
                        <a:buNone/>
                      </a:pPr>
                      <a:r>
                        <a:rPr lang="en-US" sz="2300">
                          <a:solidFill>
                            <a:schemeClr val="dk1"/>
                          </a:solidFill>
                        </a:rPr>
                        <a:t>Yussef Abdelbary</a:t>
                      </a:r>
                      <a:endParaRPr sz="2300">
                        <a:solidFill>
                          <a:schemeClr val="dk1"/>
                        </a:solidFill>
                      </a:endParaRPr>
                    </a:p>
                  </a:txBody>
                  <a:tcPr marT="91425" marB="91425" marR="91425" marL="91425" anchor="ctr">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rgbClr val="A9BECB"/>
                    </a:solidFill>
                  </a:tcPr>
                </a:tc>
              </a:tr>
              <a:tr h="425850">
                <a:tc rowSpan="2">
                  <a:txBody>
                    <a:bodyPr/>
                    <a:lstStyle/>
                    <a:p>
                      <a:pPr indent="-374650" lvl="0" marL="457200" rtl="0" algn="l">
                        <a:spcBef>
                          <a:spcPts val="0"/>
                        </a:spcBef>
                        <a:spcAft>
                          <a:spcPts val="0"/>
                        </a:spcAft>
                        <a:buClr>
                          <a:schemeClr val="dk1"/>
                        </a:buClr>
                        <a:buSzPts val="2300"/>
                        <a:buChar char="●"/>
                      </a:pPr>
                      <a:r>
                        <a:rPr lang="en-US" sz="2300">
                          <a:solidFill>
                            <a:schemeClr val="dk1"/>
                          </a:solidFill>
                        </a:rPr>
                        <a:t>MCU PCB Design </a:t>
                      </a:r>
                      <a:endParaRPr sz="2300">
                        <a:solidFill>
                          <a:schemeClr val="dk1"/>
                        </a:solidFill>
                      </a:endParaRPr>
                    </a:p>
                    <a:p>
                      <a:pPr indent="0" lvl="0" marL="457200" rtl="0" algn="l">
                        <a:spcBef>
                          <a:spcPts val="0"/>
                        </a:spcBef>
                        <a:spcAft>
                          <a:spcPts val="0"/>
                        </a:spcAft>
                        <a:buNone/>
                      </a:pPr>
                      <a:r>
                        <a:t/>
                      </a:r>
                      <a:endParaRPr sz="2300">
                        <a:solidFill>
                          <a:schemeClr val="dk1"/>
                        </a:solidFill>
                      </a:endParaRPr>
                    </a:p>
                    <a:p>
                      <a:pPr indent="-374650" lvl="0" marL="457200" rtl="0" algn="l">
                        <a:spcBef>
                          <a:spcPts val="0"/>
                        </a:spcBef>
                        <a:spcAft>
                          <a:spcPts val="0"/>
                        </a:spcAft>
                        <a:buClr>
                          <a:schemeClr val="dk1"/>
                        </a:buClr>
                        <a:buSzPts val="2300"/>
                        <a:buChar char="●"/>
                      </a:pPr>
                      <a:r>
                        <a:rPr lang="en-US" sz="2300">
                          <a:solidFill>
                            <a:schemeClr val="dk1"/>
                          </a:solidFill>
                        </a:rPr>
                        <a:t>Regulators PCB Design </a:t>
                      </a:r>
                      <a:endParaRPr sz="2300">
                        <a:solidFill>
                          <a:schemeClr val="dk1"/>
                        </a:solidFill>
                      </a:endParaRPr>
                    </a:p>
                    <a:p>
                      <a:pPr indent="0" lvl="0" marL="457200" rtl="0" algn="l">
                        <a:spcBef>
                          <a:spcPts val="0"/>
                        </a:spcBef>
                        <a:spcAft>
                          <a:spcPts val="0"/>
                        </a:spcAft>
                        <a:buNone/>
                      </a:pPr>
                      <a:r>
                        <a:t/>
                      </a:r>
                      <a:endParaRPr sz="2300">
                        <a:solidFill>
                          <a:schemeClr val="dk1"/>
                        </a:solidFill>
                      </a:endParaRPr>
                    </a:p>
                    <a:p>
                      <a:pPr indent="-374650" lvl="0" marL="457200" rtl="0" algn="l">
                        <a:spcBef>
                          <a:spcPts val="0"/>
                        </a:spcBef>
                        <a:spcAft>
                          <a:spcPts val="0"/>
                        </a:spcAft>
                        <a:buClr>
                          <a:schemeClr val="dk1"/>
                        </a:buClr>
                        <a:buSzPts val="2300"/>
                        <a:buChar char="●"/>
                      </a:pPr>
                      <a:r>
                        <a:rPr lang="en-US" sz="2300">
                          <a:solidFill>
                            <a:schemeClr val="dk1"/>
                          </a:solidFill>
                        </a:rPr>
                        <a:t>Speech to Text &amp; Text to Speech  testing and integration </a:t>
                      </a:r>
                      <a:endParaRPr sz="2300">
                        <a:solidFill>
                          <a:schemeClr val="dk1"/>
                        </a:solidFill>
                      </a:endParaRPr>
                    </a:p>
                    <a:p>
                      <a:pPr indent="0" lvl="0" marL="457200" rtl="0" algn="l">
                        <a:spcBef>
                          <a:spcPts val="0"/>
                        </a:spcBef>
                        <a:spcAft>
                          <a:spcPts val="0"/>
                        </a:spcAft>
                        <a:buNone/>
                      </a:pPr>
                      <a:r>
                        <a:t/>
                      </a:r>
                      <a:endParaRPr sz="2300">
                        <a:solidFill>
                          <a:schemeClr val="dk1"/>
                        </a:solidFill>
                      </a:endParaRPr>
                    </a:p>
                    <a:p>
                      <a:pPr indent="-374650" lvl="0" marL="457200" rtl="0" algn="l">
                        <a:spcBef>
                          <a:spcPts val="0"/>
                        </a:spcBef>
                        <a:spcAft>
                          <a:spcPts val="0"/>
                        </a:spcAft>
                        <a:buClr>
                          <a:schemeClr val="dk1"/>
                        </a:buClr>
                        <a:buSzPts val="2300"/>
                        <a:buChar char="●"/>
                      </a:pPr>
                      <a:r>
                        <a:rPr lang="en-US" sz="2300">
                          <a:solidFill>
                            <a:schemeClr val="dk1"/>
                          </a:solidFill>
                        </a:rPr>
                        <a:t>Navigation  System Implementation</a:t>
                      </a:r>
                      <a:endParaRPr sz="2300">
                        <a:solidFill>
                          <a:schemeClr val="dk1"/>
                        </a:solidFill>
                      </a:endParaRPr>
                    </a:p>
                  </a:txBody>
                  <a:tcPr marT="91425" marB="91425" marR="91425" marL="91425">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rowSpan="2">
                  <a:txBody>
                    <a:bodyPr/>
                    <a:lstStyle/>
                    <a:p>
                      <a:pPr indent="-374650" lvl="0" marL="457200" rtl="0" algn="l">
                        <a:spcBef>
                          <a:spcPts val="0"/>
                        </a:spcBef>
                        <a:spcAft>
                          <a:spcPts val="0"/>
                        </a:spcAft>
                        <a:buClr>
                          <a:schemeClr val="dk1"/>
                        </a:buClr>
                        <a:buSzPts val="2300"/>
                        <a:buChar char="●"/>
                      </a:pPr>
                      <a:r>
                        <a:rPr lang="en-US" sz="2300">
                          <a:solidFill>
                            <a:schemeClr val="dk1"/>
                          </a:solidFill>
                        </a:rPr>
                        <a:t>GPS Module PCB Design </a:t>
                      </a:r>
                      <a:endParaRPr sz="2300">
                        <a:solidFill>
                          <a:schemeClr val="dk1"/>
                        </a:solidFill>
                      </a:endParaRPr>
                    </a:p>
                    <a:p>
                      <a:pPr indent="0" lvl="0" marL="457200" rtl="0" algn="l">
                        <a:spcBef>
                          <a:spcPts val="0"/>
                        </a:spcBef>
                        <a:spcAft>
                          <a:spcPts val="0"/>
                        </a:spcAft>
                        <a:buNone/>
                      </a:pPr>
                      <a:r>
                        <a:t/>
                      </a:r>
                      <a:endParaRPr sz="2300">
                        <a:solidFill>
                          <a:schemeClr val="dk1"/>
                        </a:solidFill>
                      </a:endParaRPr>
                    </a:p>
                    <a:p>
                      <a:pPr indent="-374650" lvl="0" marL="457200" rtl="0" algn="l">
                        <a:spcBef>
                          <a:spcPts val="0"/>
                        </a:spcBef>
                        <a:spcAft>
                          <a:spcPts val="0"/>
                        </a:spcAft>
                        <a:buClr>
                          <a:schemeClr val="dk1"/>
                        </a:buClr>
                        <a:buSzPts val="2300"/>
                        <a:buChar char="●"/>
                      </a:pPr>
                      <a:r>
                        <a:rPr lang="en-US" sz="2300">
                          <a:solidFill>
                            <a:schemeClr val="dk1"/>
                          </a:solidFill>
                        </a:rPr>
                        <a:t>GPS Module Software Integration</a:t>
                      </a:r>
                      <a:endParaRPr sz="2300">
                        <a:solidFill>
                          <a:schemeClr val="dk1"/>
                        </a:solidFill>
                      </a:endParaRPr>
                    </a:p>
                    <a:p>
                      <a:pPr indent="0" lvl="0" marL="457200" rtl="0" algn="l">
                        <a:spcBef>
                          <a:spcPts val="0"/>
                        </a:spcBef>
                        <a:spcAft>
                          <a:spcPts val="0"/>
                        </a:spcAft>
                        <a:buNone/>
                      </a:pPr>
                      <a:r>
                        <a:t/>
                      </a:r>
                      <a:endParaRPr sz="2300">
                        <a:solidFill>
                          <a:schemeClr val="dk1"/>
                        </a:solidFill>
                      </a:endParaRPr>
                    </a:p>
                    <a:p>
                      <a:pPr indent="-374650" lvl="0" marL="457200" rtl="0" algn="l">
                        <a:spcBef>
                          <a:spcPts val="0"/>
                        </a:spcBef>
                        <a:spcAft>
                          <a:spcPts val="0"/>
                        </a:spcAft>
                        <a:buClr>
                          <a:schemeClr val="dk1"/>
                        </a:buClr>
                        <a:buSzPts val="2300"/>
                        <a:buChar char="●"/>
                      </a:pPr>
                      <a:r>
                        <a:rPr lang="en-US" sz="2300">
                          <a:solidFill>
                            <a:schemeClr val="dk1"/>
                          </a:solidFill>
                        </a:rPr>
                        <a:t>Power Distribution Setup</a:t>
                      </a:r>
                      <a:endParaRPr sz="2300">
                        <a:solidFill>
                          <a:schemeClr val="dk1"/>
                        </a:solidFill>
                      </a:endParaRPr>
                    </a:p>
                  </a:txBody>
                  <a:tcPr marT="91425" marB="91425" marR="91425" marL="91425">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rowSpan="2">
                  <a:txBody>
                    <a:bodyPr/>
                    <a:lstStyle/>
                    <a:p>
                      <a:pPr indent="-374650" lvl="0" marL="457200" rtl="0" algn="l">
                        <a:spcBef>
                          <a:spcPts val="0"/>
                        </a:spcBef>
                        <a:spcAft>
                          <a:spcPts val="0"/>
                        </a:spcAft>
                        <a:buClr>
                          <a:schemeClr val="dk1"/>
                        </a:buClr>
                        <a:buSzPts val="2300"/>
                        <a:buChar char="●"/>
                      </a:pPr>
                      <a:r>
                        <a:rPr lang="en-US" sz="2300">
                          <a:solidFill>
                            <a:schemeClr val="dk1"/>
                          </a:solidFill>
                        </a:rPr>
                        <a:t>I2s sound communication setup </a:t>
                      </a:r>
                      <a:endParaRPr sz="2300">
                        <a:solidFill>
                          <a:schemeClr val="dk1"/>
                        </a:solidFill>
                      </a:endParaRPr>
                    </a:p>
                    <a:p>
                      <a:pPr indent="0" lvl="0" marL="457200" rtl="0" algn="l">
                        <a:spcBef>
                          <a:spcPts val="0"/>
                        </a:spcBef>
                        <a:spcAft>
                          <a:spcPts val="0"/>
                        </a:spcAft>
                        <a:buNone/>
                      </a:pPr>
                      <a:r>
                        <a:t/>
                      </a:r>
                      <a:endParaRPr sz="2300">
                        <a:solidFill>
                          <a:schemeClr val="dk1"/>
                        </a:solidFill>
                      </a:endParaRPr>
                    </a:p>
                    <a:p>
                      <a:pPr indent="-374650" lvl="0" marL="457200" rtl="0" algn="l">
                        <a:spcBef>
                          <a:spcPts val="0"/>
                        </a:spcBef>
                        <a:spcAft>
                          <a:spcPts val="0"/>
                        </a:spcAft>
                        <a:buClr>
                          <a:schemeClr val="dk1"/>
                        </a:buClr>
                        <a:buSzPts val="2300"/>
                        <a:buChar char="●"/>
                      </a:pPr>
                      <a:r>
                        <a:rPr lang="en-US" sz="2300">
                          <a:solidFill>
                            <a:schemeClr val="dk1"/>
                          </a:solidFill>
                        </a:rPr>
                        <a:t>Sound system testing </a:t>
                      </a:r>
                      <a:endParaRPr sz="2300">
                        <a:solidFill>
                          <a:schemeClr val="dk1"/>
                        </a:solidFill>
                      </a:endParaRPr>
                    </a:p>
                  </a:txBody>
                  <a:tcPr marT="91425" marB="91425" marR="91425" marL="91425">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rowSpan="2">
                  <a:txBody>
                    <a:bodyPr/>
                    <a:lstStyle/>
                    <a:p>
                      <a:pPr indent="-374650" lvl="0" marL="457200" rtl="0" algn="l">
                        <a:spcBef>
                          <a:spcPts val="0"/>
                        </a:spcBef>
                        <a:spcAft>
                          <a:spcPts val="0"/>
                        </a:spcAft>
                        <a:buClr>
                          <a:schemeClr val="dk1"/>
                        </a:buClr>
                        <a:buSzPts val="2300"/>
                        <a:buChar char="●"/>
                      </a:pPr>
                      <a:r>
                        <a:rPr lang="en-US" sz="2300">
                          <a:solidFill>
                            <a:schemeClr val="dk1"/>
                          </a:solidFill>
                        </a:rPr>
                        <a:t>ToF Sensor PCB Design </a:t>
                      </a:r>
                      <a:endParaRPr sz="2300">
                        <a:solidFill>
                          <a:schemeClr val="dk1"/>
                        </a:solidFill>
                      </a:endParaRPr>
                    </a:p>
                    <a:p>
                      <a:pPr indent="0" lvl="0" marL="457200" rtl="0" algn="l">
                        <a:spcBef>
                          <a:spcPts val="0"/>
                        </a:spcBef>
                        <a:spcAft>
                          <a:spcPts val="0"/>
                        </a:spcAft>
                        <a:buNone/>
                      </a:pPr>
                      <a:r>
                        <a:t/>
                      </a:r>
                      <a:endParaRPr sz="2300">
                        <a:solidFill>
                          <a:schemeClr val="dk1"/>
                        </a:solidFill>
                      </a:endParaRPr>
                    </a:p>
                    <a:p>
                      <a:pPr indent="-374650" lvl="0" marL="457200" rtl="0" algn="l">
                        <a:spcBef>
                          <a:spcPts val="0"/>
                        </a:spcBef>
                        <a:spcAft>
                          <a:spcPts val="0"/>
                        </a:spcAft>
                        <a:buClr>
                          <a:schemeClr val="dk1"/>
                        </a:buClr>
                        <a:buSzPts val="2300"/>
                        <a:buChar char="●"/>
                      </a:pPr>
                      <a:r>
                        <a:rPr lang="en-US" sz="2300">
                          <a:solidFill>
                            <a:schemeClr val="dk1"/>
                          </a:solidFill>
                        </a:rPr>
                        <a:t>Sensor Software Implementation and testing </a:t>
                      </a:r>
                      <a:endParaRPr sz="2300">
                        <a:solidFill>
                          <a:schemeClr val="dk1"/>
                        </a:solidFill>
                      </a:endParaRPr>
                    </a:p>
                  </a:txBody>
                  <a:tcPr marT="91425" marB="91425" marR="91425" marL="91425">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c rowSpan="2">
                  <a:txBody>
                    <a:bodyPr/>
                    <a:lstStyle/>
                    <a:p>
                      <a:pPr indent="-374650" lvl="0" marL="457200" rtl="0" algn="l">
                        <a:spcBef>
                          <a:spcPts val="0"/>
                        </a:spcBef>
                        <a:spcAft>
                          <a:spcPts val="0"/>
                        </a:spcAft>
                        <a:buClr>
                          <a:schemeClr val="dk1"/>
                        </a:buClr>
                        <a:buSzPts val="2300"/>
                        <a:buChar char="●"/>
                      </a:pPr>
                      <a:r>
                        <a:rPr lang="en-US" sz="2300">
                          <a:solidFill>
                            <a:schemeClr val="dk1"/>
                          </a:solidFill>
                        </a:rPr>
                        <a:t>Smartnav Housing 3d Design</a:t>
                      </a:r>
                      <a:endParaRPr sz="2300">
                        <a:solidFill>
                          <a:schemeClr val="dk1"/>
                        </a:solidFill>
                      </a:endParaRPr>
                    </a:p>
                    <a:p>
                      <a:pPr indent="0" lvl="0" marL="457200" rtl="0" algn="l">
                        <a:spcBef>
                          <a:spcPts val="0"/>
                        </a:spcBef>
                        <a:spcAft>
                          <a:spcPts val="0"/>
                        </a:spcAft>
                        <a:buNone/>
                      </a:pPr>
                      <a:r>
                        <a:t/>
                      </a:r>
                      <a:endParaRPr sz="2300">
                        <a:solidFill>
                          <a:schemeClr val="dk1"/>
                        </a:solidFill>
                      </a:endParaRPr>
                    </a:p>
                    <a:p>
                      <a:pPr indent="-374650" lvl="0" marL="457200" rtl="0" algn="l">
                        <a:spcBef>
                          <a:spcPts val="0"/>
                        </a:spcBef>
                        <a:spcAft>
                          <a:spcPts val="0"/>
                        </a:spcAft>
                        <a:buClr>
                          <a:schemeClr val="dk1"/>
                        </a:buClr>
                        <a:buSzPts val="2300"/>
                        <a:buChar char="●"/>
                      </a:pPr>
                      <a:r>
                        <a:rPr lang="en-US" sz="2300">
                          <a:solidFill>
                            <a:schemeClr val="dk1"/>
                          </a:solidFill>
                        </a:rPr>
                        <a:t>IR sensor Software testing and integration </a:t>
                      </a:r>
                      <a:endParaRPr sz="2300">
                        <a:solidFill>
                          <a:schemeClr val="dk1"/>
                        </a:solidFill>
                      </a:endParaRPr>
                    </a:p>
                  </a:txBody>
                  <a:tcPr marT="91425" marB="91425" marR="91425" marL="91425">
                    <a:lnL cap="flat" cmpd="sng" w="9525">
                      <a:solidFill>
                        <a:srgbClr val="295A73"/>
                      </a:solidFill>
                      <a:prstDash val="solid"/>
                      <a:round/>
                      <a:headEnd len="sm" w="sm" type="none"/>
                      <a:tailEnd len="sm" w="sm" type="none"/>
                    </a:lnL>
                    <a:lnR cap="flat" cmpd="sng" w="9525">
                      <a:solidFill>
                        <a:srgbClr val="295A73"/>
                      </a:solidFill>
                      <a:prstDash val="solid"/>
                      <a:round/>
                      <a:headEnd len="sm" w="sm" type="none"/>
                      <a:tailEnd len="sm" w="sm" type="none"/>
                    </a:lnR>
                    <a:lnT cap="flat" cmpd="sng" w="9525">
                      <a:solidFill>
                        <a:srgbClr val="295A73"/>
                      </a:solidFill>
                      <a:prstDash val="solid"/>
                      <a:round/>
                      <a:headEnd len="sm" w="sm" type="none"/>
                      <a:tailEnd len="sm" w="sm" type="none"/>
                    </a:lnT>
                    <a:lnB cap="flat" cmpd="sng" w="9525">
                      <a:solidFill>
                        <a:srgbClr val="295A73"/>
                      </a:solidFill>
                      <a:prstDash val="solid"/>
                      <a:round/>
                      <a:headEnd len="sm" w="sm" type="none"/>
                      <a:tailEnd len="sm" w="sm" type="none"/>
                    </a:lnB>
                    <a:solidFill>
                      <a:schemeClr val="lt1"/>
                    </a:solidFill>
                  </a:tcPr>
                </a:tc>
              </a:tr>
              <a:tr h="4601000">
                <a:tc vMerge="1"/>
                <a:tc vMerge="1"/>
                <a:tc vMerge="1"/>
                <a:tc vMerge="1"/>
                <a:tc vMerge="1"/>
              </a:tr>
            </a:tbl>
          </a:graphicData>
        </a:graphic>
      </p:graphicFrame>
      <p:pic>
        <p:nvPicPr>
          <p:cNvPr id="755" name="Google Shape;755;g35fbfd681e3_2_38" title="IMG_4189.png"/>
          <p:cNvPicPr preferRelativeResize="0"/>
          <p:nvPr/>
        </p:nvPicPr>
        <p:blipFill rotWithShape="1">
          <a:blip r:embed="rId3">
            <a:alphaModFix/>
          </a:blip>
          <a:srcRect b="26901" l="0" r="0" t="26906"/>
          <a:stretch/>
        </p:blipFill>
        <p:spPr>
          <a:xfrm>
            <a:off x="16539950" y="0"/>
            <a:ext cx="1748050" cy="1748050"/>
          </a:xfrm>
          <a:prstGeom prst="flowChartProcess">
            <a:avLst/>
          </a:prstGeom>
          <a:noFill/>
          <a:ln>
            <a:noFill/>
          </a:ln>
        </p:spPr>
      </p:pic>
      <p:pic>
        <p:nvPicPr>
          <p:cNvPr id="756" name="Google Shape;756;g35fbfd681e3_2_38" title="Work-distribution_1_.mp3">
            <a:hlinkClick r:id="rId4"/>
          </p:cNvPr>
          <p:cNvPicPr preferRelativeResize="0"/>
          <p:nvPr/>
        </p:nvPicPr>
        <p:blipFill>
          <a:blip r:embed="rId5">
            <a:alphaModFix/>
          </a:blip>
          <a:stretch>
            <a:fillRect/>
          </a:stretch>
        </p:blipFill>
        <p:spPr>
          <a:xfrm>
            <a:off x="85725" y="142500"/>
            <a:ext cx="457200" cy="457200"/>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760" name="Shape 760"/>
        <p:cNvGrpSpPr/>
        <p:nvPr/>
      </p:nvGrpSpPr>
      <p:grpSpPr>
        <a:xfrm>
          <a:off x="0" y="0"/>
          <a:ext cx="0" cy="0"/>
          <a:chOff x="0" y="0"/>
          <a:chExt cx="0" cy="0"/>
        </a:xfrm>
      </p:grpSpPr>
      <p:sp>
        <p:nvSpPr>
          <p:cNvPr id="761" name="Google Shape;761;p22"/>
          <p:cNvSpPr txBox="1"/>
          <p:nvPr/>
        </p:nvSpPr>
        <p:spPr>
          <a:xfrm>
            <a:off x="3442700" y="3369682"/>
            <a:ext cx="11402700" cy="3722700"/>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None/>
            </a:pPr>
            <a:r>
              <a:rPr b="1" i="1" lang="en-US" sz="10077">
                <a:solidFill>
                  <a:srgbClr val="0F4662"/>
                </a:solidFill>
                <a:latin typeface="Cormorant Garamond"/>
                <a:ea typeface="Cormorant Garamond"/>
                <a:cs typeface="Cormorant Garamond"/>
                <a:sym typeface="Cormorant Garamond"/>
              </a:rPr>
              <a:t>Thank you! We’re happy to take questions.</a:t>
            </a:r>
            <a:endParaRPr sz="9577"/>
          </a:p>
        </p:txBody>
      </p:sp>
      <p:cxnSp>
        <p:nvCxnSpPr>
          <p:cNvPr id="762" name="Google Shape;762;p22"/>
          <p:cNvCxnSpPr/>
          <p:nvPr/>
        </p:nvCxnSpPr>
        <p:spPr>
          <a:xfrm>
            <a:off x="5897880" y="2215083"/>
            <a:ext cx="6492240" cy="0"/>
          </a:xfrm>
          <a:prstGeom prst="straightConnector1">
            <a:avLst/>
          </a:prstGeom>
          <a:noFill/>
          <a:ln cap="flat" cmpd="sng" w="76200">
            <a:solidFill>
              <a:srgbClr val="0F4662"/>
            </a:solidFill>
            <a:prstDash val="solid"/>
            <a:round/>
            <a:headEnd len="sm" w="sm" type="none"/>
            <a:tailEnd len="sm" w="sm" type="none"/>
          </a:ln>
        </p:spPr>
      </p:cxnSp>
      <p:sp>
        <p:nvSpPr>
          <p:cNvPr id="763" name="Google Shape;763;p22"/>
          <p:cNvSpPr/>
          <p:nvPr/>
        </p:nvSpPr>
        <p:spPr>
          <a:xfrm>
            <a:off x="8304001" y="1116666"/>
            <a:ext cx="1679997" cy="249900"/>
          </a:xfrm>
          <a:custGeom>
            <a:rect b="b" l="l" r="r" t="t"/>
            <a:pathLst>
              <a:path extrusionOk="0" h="249900" w="1679997">
                <a:moveTo>
                  <a:pt x="0" y="0"/>
                </a:moveTo>
                <a:lnTo>
                  <a:pt x="1679998" y="0"/>
                </a:lnTo>
                <a:lnTo>
                  <a:pt x="1679998" y="249899"/>
                </a:lnTo>
                <a:lnTo>
                  <a:pt x="0" y="249899"/>
                </a:lnTo>
                <a:lnTo>
                  <a:pt x="0" y="0"/>
                </a:lnTo>
                <a:close/>
              </a:path>
            </a:pathLst>
          </a:custGeom>
          <a:blipFill rotWithShape="1">
            <a:blip r:embed="rId3">
              <a:alphaModFix/>
            </a:blip>
            <a:stretch>
              <a:fillRect b="0" l="0" r="0" t="0"/>
            </a:stretch>
          </a:blipFill>
          <a:ln>
            <a:noFill/>
          </a:ln>
        </p:spPr>
      </p:sp>
      <p:cxnSp>
        <p:nvCxnSpPr>
          <p:cNvPr id="764" name="Google Shape;764;p22"/>
          <p:cNvCxnSpPr/>
          <p:nvPr/>
        </p:nvCxnSpPr>
        <p:spPr>
          <a:xfrm>
            <a:off x="5897880" y="8159883"/>
            <a:ext cx="6492240" cy="0"/>
          </a:xfrm>
          <a:prstGeom prst="straightConnector1">
            <a:avLst/>
          </a:prstGeom>
          <a:noFill/>
          <a:ln cap="flat" cmpd="sng" w="76200">
            <a:solidFill>
              <a:srgbClr val="0F4662"/>
            </a:solidFill>
            <a:prstDash val="solid"/>
            <a:round/>
            <a:headEnd len="sm" w="sm" type="none"/>
            <a:tailEnd len="sm" w="sm" type="none"/>
          </a:ln>
        </p:spPr>
      </p:cxnSp>
      <p:sp>
        <p:nvSpPr>
          <p:cNvPr id="765" name="Google Shape;765;p22"/>
          <p:cNvSpPr/>
          <p:nvPr/>
        </p:nvSpPr>
        <p:spPr>
          <a:xfrm>
            <a:off x="8304001" y="9008400"/>
            <a:ext cx="1679997" cy="249900"/>
          </a:xfrm>
          <a:custGeom>
            <a:rect b="b" l="l" r="r" t="t"/>
            <a:pathLst>
              <a:path extrusionOk="0" h="249900" w="1679997">
                <a:moveTo>
                  <a:pt x="0" y="0"/>
                </a:moveTo>
                <a:lnTo>
                  <a:pt x="1679998" y="0"/>
                </a:lnTo>
                <a:lnTo>
                  <a:pt x="1679998" y="249900"/>
                </a:lnTo>
                <a:lnTo>
                  <a:pt x="0" y="249900"/>
                </a:lnTo>
                <a:lnTo>
                  <a:pt x="0" y="0"/>
                </a:lnTo>
                <a:close/>
              </a:path>
            </a:pathLst>
          </a:custGeom>
          <a:blipFill rotWithShape="1">
            <a:blip r:embed="rId3">
              <a:alphaModFix/>
            </a:blip>
            <a:stretch>
              <a:fillRect b="0" l="0" r="0" t="0"/>
            </a:stretch>
          </a:blipFill>
          <a:ln>
            <a:noFill/>
          </a:ln>
        </p:spPr>
      </p:sp>
      <p:pic>
        <p:nvPicPr>
          <p:cNvPr id="766" name="Google Shape;766;p22" title="End.mp3">
            <a:hlinkClick r:id="rId4"/>
          </p:cNvPr>
          <p:cNvPicPr preferRelativeResize="0"/>
          <p:nvPr/>
        </p:nvPicPr>
        <p:blipFill>
          <a:blip r:embed="rId5">
            <a:alphaModFix/>
          </a:blip>
          <a:stretch>
            <a:fillRect/>
          </a:stretch>
        </p:blipFill>
        <p:spPr>
          <a:xfrm>
            <a:off x="120100" y="162441"/>
            <a:ext cx="457200" cy="4572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149" name="Shape 149"/>
        <p:cNvGrpSpPr/>
        <p:nvPr/>
      </p:nvGrpSpPr>
      <p:grpSpPr>
        <a:xfrm>
          <a:off x="0" y="0"/>
          <a:ext cx="0" cy="0"/>
          <a:chOff x="0" y="0"/>
          <a:chExt cx="0" cy="0"/>
        </a:xfrm>
      </p:grpSpPr>
      <p:sp>
        <p:nvSpPr>
          <p:cNvPr id="150" name="Google Shape;150;p7"/>
          <p:cNvSpPr txBox="1"/>
          <p:nvPr/>
        </p:nvSpPr>
        <p:spPr>
          <a:xfrm>
            <a:off x="429350" y="498750"/>
            <a:ext cx="10337700" cy="984900"/>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Component Specifications</a:t>
            </a:r>
            <a:endParaRPr/>
          </a:p>
        </p:txBody>
      </p:sp>
      <p:cxnSp>
        <p:nvCxnSpPr>
          <p:cNvPr id="151" name="Google Shape;151;p7"/>
          <p:cNvCxnSpPr/>
          <p:nvPr/>
        </p:nvCxnSpPr>
        <p:spPr>
          <a:xfrm>
            <a:off x="10767060" y="990600"/>
            <a:ext cx="4778700" cy="1200"/>
          </a:xfrm>
          <a:prstGeom prst="straightConnector1">
            <a:avLst/>
          </a:prstGeom>
          <a:noFill/>
          <a:ln cap="flat" cmpd="sng" w="76200">
            <a:solidFill>
              <a:srgbClr val="0F4662"/>
            </a:solidFill>
            <a:prstDash val="solid"/>
            <a:round/>
            <a:headEnd len="sm" w="sm" type="none"/>
            <a:tailEnd len="sm" w="sm" type="none"/>
          </a:ln>
        </p:spPr>
      </p:cxnSp>
      <p:pic>
        <p:nvPicPr>
          <p:cNvPr id="152" name="Google Shape;152;p7" title="photo.jpeg"/>
          <p:cNvPicPr preferRelativeResize="0"/>
          <p:nvPr/>
        </p:nvPicPr>
        <p:blipFill rotWithShape="1">
          <a:blip r:embed="rId3">
            <a:alphaModFix/>
          </a:blip>
          <a:srcRect b="17414" l="7108" r="7763" t="7199"/>
          <a:stretch/>
        </p:blipFill>
        <p:spPr>
          <a:xfrm>
            <a:off x="16217025" y="0"/>
            <a:ext cx="2070976" cy="2478352"/>
          </a:xfrm>
          <a:prstGeom prst="rect">
            <a:avLst/>
          </a:prstGeom>
          <a:noFill/>
          <a:ln>
            <a:noFill/>
          </a:ln>
        </p:spPr>
      </p:pic>
      <p:graphicFrame>
        <p:nvGraphicFramePr>
          <p:cNvPr id="153" name="Google Shape;153;p7"/>
          <p:cNvGraphicFramePr/>
          <p:nvPr/>
        </p:nvGraphicFramePr>
        <p:xfrm>
          <a:off x="2429650" y="2760576"/>
          <a:ext cx="3000000" cy="3000000"/>
        </p:xfrm>
        <a:graphic>
          <a:graphicData uri="http://schemas.openxmlformats.org/drawingml/2006/table">
            <a:tbl>
              <a:tblPr>
                <a:noFill/>
                <a:tableStyleId>{44323310-76A3-4FDD-B3C2-6C261671C35C}</a:tableStyleId>
              </a:tblPr>
              <a:tblGrid>
                <a:gridCol w="3397900"/>
                <a:gridCol w="6330325"/>
                <a:gridCol w="3700475"/>
              </a:tblGrid>
              <a:tr h="789450">
                <a:tc>
                  <a:txBody>
                    <a:bodyPr/>
                    <a:lstStyle/>
                    <a:p>
                      <a:pPr indent="0" lvl="0" marL="0" marR="0" rtl="0" algn="ctr">
                        <a:lnSpc>
                          <a:spcPct val="150000"/>
                        </a:lnSpc>
                        <a:spcBef>
                          <a:spcPts val="0"/>
                        </a:spcBef>
                        <a:spcAft>
                          <a:spcPts val="0"/>
                        </a:spcAft>
                        <a:buNone/>
                      </a:pPr>
                      <a:r>
                        <a:rPr b="1" lang="en-US" sz="1800"/>
                        <a:t>Component</a:t>
                      </a:r>
                      <a:endParaRPr b="1" sz="1800" u="none" cap="none" strike="noStrike">
                        <a:solidFill>
                          <a:schemeClr val="dk1"/>
                        </a:solidFill>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50000"/>
                        </a:lnSpc>
                        <a:spcBef>
                          <a:spcPts val="0"/>
                        </a:spcBef>
                        <a:spcAft>
                          <a:spcPts val="0"/>
                        </a:spcAft>
                        <a:buNone/>
                      </a:pPr>
                      <a:r>
                        <a:rPr b="1" lang="en-US" sz="1800"/>
                        <a:t>Key Spec</a:t>
                      </a:r>
                      <a:endParaRPr b="1" sz="1800" u="none" cap="none" strike="noStrike">
                        <a:solidFill>
                          <a:schemeClr val="dk1"/>
                        </a:solidFill>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c>
                  <a:txBody>
                    <a:bodyPr/>
                    <a:lstStyle/>
                    <a:p>
                      <a:pPr indent="0" lvl="0" marL="0" marR="0" rtl="0" algn="ctr">
                        <a:lnSpc>
                          <a:spcPct val="150000"/>
                        </a:lnSpc>
                        <a:spcBef>
                          <a:spcPts val="0"/>
                        </a:spcBef>
                        <a:spcAft>
                          <a:spcPts val="0"/>
                        </a:spcAft>
                        <a:buNone/>
                      </a:pPr>
                      <a:r>
                        <a:rPr b="1" lang="en-US" sz="1800"/>
                        <a:t>Value</a:t>
                      </a:r>
                      <a:endParaRPr b="1" sz="1800" u="none" cap="none" strike="noStrike">
                        <a:solidFill>
                          <a:schemeClr val="dk1"/>
                        </a:solidFill>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A9BECB"/>
                    </a:solidFill>
                  </a:tcPr>
                </a:tc>
              </a:tr>
              <a:tr h="780550">
                <a:tc>
                  <a:txBody>
                    <a:bodyPr/>
                    <a:lstStyle/>
                    <a:p>
                      <a:pPr indent="0" lvl="0" marL="0" marR="0" rtl="0" algn="ctr">
                        <a:lnSpc>
                          <a:spcPct val="115000"/>
                        </a:lnSpc>
                        <a:spcBef>
                          <a:spcPts val="0"/>
                        </a:spcBef>
                        <a:spcAft>
                          <a:spcPts val="0"/>
                        </a:spcAft>
                        <a:buNone/>
                      </a:pPr>
                      <a:r>
                        <a:rPr b="1" lang="en-US" sz="1900">
                          <a:latin typeface="Arial"/>
                          <a:ea typeface="Arial"/>
                          <a:cs typeface="Arial"/>
                          <a:sym typeface="Arial"/>
                        </a:rPr>
                        <a:t>ToF Sensor</a:t>
                      </a:r>
                      <a:endParaRPr b="1" sz="19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1900">
                          <a:latin typeface="Arial"/>
                          <a:ea typeface="Arial"/>
                          <a:cs typeface="Arial"/>
                          <a:sym typeface="Arial"/>
                        </a:rPr>
                        <a:t>Detection Range</a:t>
                      </a:r>
                      <a:endParaRPr sz="19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c>
                  <a:txBody>
                    <a:bodyPr/>
                    <a:lstStyle/>
                    <a:p>
                      <a:pPr indent="0" lvl="0" marL="0" marR="0" rtl="0" algn="ctr">
                        <a:lnSpc>
                          <a:spcPct val="115000"/>
                        </a:lnSpc>
                        <a:spcBef>
                          <a:spcPts val="0"/>
                        </a:spcBef>
                        <a:spcAft>
                          <a:spcPts val="0"/>
                        </a:spcAft>
                        <a:buNone/>
                      </a:pPr>
                      <a:r>
                        <a:rPr lang="en-US" sz="1900">
                          <a:latin typeface="Arial"/>
                          <a:ea typeface="Arial"/>
                          <a:cs typeface="Arial"/>
                          <a:sym typeface="Arial"/>
                        </a:rPr>
                        <a:t>Up to 1m</a:t>
                      </a:r>
                      <a:endParaRPr sz="19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rgbClr val="F8F7E6"/>
                    </a:solidFill>
                  </a:tcPr>
                </a:tc>
              </a:tr>
              <a:tr h="1152225">
                <a:tc>
                  <a:txBody>
                    <a:bodyPr/>
                    <a:lstStyle/>
                    <a:p>
                      <a:pPr indent="0" lvl="0" marL="0" marR="0" rtl="0" algn="ctr">
                        <a:lnSpc>
                          <a:spcPct val="115000"/>
                        </a:lnSpc>
                        <a:spcBef>
                          <a:spcPts val="0"/>
                        </a:spcBef>
                        <a:spcAft>
                          <a:spcPts val="0"/>
                        </a:spcAft>
                        <a:buNone/>
                      </a:pPr>
                      <a:r>
                        <a:rPr b="1" lang="en-US" sz="1900">
                          <a:latin typeface="Arial"/>
                          <a:ea typeface="Arial"/>
                          <a:cs typeface="Arial"/>
                          <a:sym typeface="Arial"/>
                        </a:rPr>
                        <a:t>IR Sensor</a:t>
                      </a:r>
                      <a:endParaRPr b="1" sz="19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900">
                          <a:latin typeface="Arial"/>
                          <a:ea typeface="Arial"/>
                          <a:cs typeface="Arial"/>
                          <a:sym typeface="Arial"/>
                        </a:rPr>
                        <a:t>Voltage Range</a:t>
                      </a:r>
                      <a:endParaRPr sz="19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900">
                          <a:latin typeface="Arial"/>
                          <a:ea typeface="Arial"/>
                          <a:cs typeface="Arial"/>
                          <a:sym typeface="Arial"/>
                        </a:rPr>
                        <a:t>4.5 - 5.5V</a:t>
                      </a:r>
                      <a:endParaRPr sz="19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1286025">
                <a:tc>
                  <a:txBody>
                    <a:bodyPr/>
                    <a:lstStyle/>
                    <a:p>
                      <a:pPr indent="0" lvl="0" marL="0" marR="0" rtl="0" algn="ctr">
                        <a:lnSpc>
                          <a:spcPct val="115000"/>
                        </a:lnSpc>
                        <a:spcBef>
                          <a:spcPts val="0"/>
                        </a:spcBef>
                        <a:spcAft>
                          <a:spcPts val="0"/>
                        </a:spcAft>
                        <a:buNone/>
                      </a:pPr>
                      <a:r>
                        <a:rPr b="1" lang="en-US" sz="1900">
                          <a:latin typeface="Arial"/>
                          <a:ea typeface="Arial"/>
                          <a:cs typeface="Arial"/>
                          <a:sym typeface="Arial"/>
                        </a:rPr>
                        <a:t>Microphone (MEMS)</a:t>
                      </a:r>
                      <a:endParaRPr b="1" sz="19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900">
                          <a:latin typeface="Arial"/>
                          <a:ea typeface="Arial"/>
                          <a:cs typeface="Arial"/>
                          <a:sym typeface="Arial"/>
                        </a:rPr>
                        <a:t>Signal-to Noise Ratio</a:t>
                      </a:r>
                      <a:endParaRPr sz="19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Clr>
                          <a:schemeClr val="dk1"/>
                        </a:buClr>
                        <a:buFont typeface="Arial"/>
                        <a:buNone/>
                      </a:pPr>
                      <a:r>
                        <a:rPr lang="en-US" sz="1900">
                          <a:latin typeface="Arial"/>
                          <a:ea typeface="Arial"/>
                          <a:cs typeface="Arial"/>
                          <a:sym typeface="Arial"/>
                        </a:rPr>
                        <a:t>≥ 60 dB</a:t>
                      </a:r>
                      <a:endParaRPr sz="19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965575">
                <a:tc>
                  <a:txBody>
                    <a:bodyPr/>
                    <a:lstStyle/>
                    <a:p>
                      <a:pPr indent="0" lvl="0" marL="0" marR="0" rtl="0" algn="ctr">
                        <a:lnSpc>
                          <a:spcPct val="115000"/>
                        </a:lnSpc>
                        <a:spcBef>
                          <a:spcPts val="0"/>
                        </a:spcBef>
                        <a:spcAft>
                          <a:spcPts val="0"/>
                        </a:spcAft>
                        <a:buNone/>
                      </a:pPr>
                      <a:r>
                        <a:rPr b="1" lang="en-US" sz="1900">
                          <a:latin typeface="Arial"/>
                          <a:ea typeface="Arial"/>
                          <a:cs typeface="Arial"/>
                          <a:sym typeface="Arial"/>
                        </a:rPr>
                        <a:t>GPS Location Accuracy</a:t>
                      </a:r>
                      <a:endParaRPr b="1" sz="1900" u="none" cap="none" strike="noStrike">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900">
                          <a:latin typeface="Arial"/>
                          <a:ea typeface="Arial"/>
                          <a:cs typeface="Arial"/>
                          <a:sym typeface="Arial"/>
                        </a:rPr>
                        <a:t>The GPS module delivers data points with exact positional values</a:t>
                      </a:r>
                      <a:endParaRPr sz="1900">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Clr>
                          <a:schemeClr val="dk1"/>
                        </a:buClr>
                        <a:buFont typeface="Arial"/>
                        <a:buNone/>
                      </a:pPr>
                      <a:r>
                        <a:rPr lang="en-US" sz="1900">
                          <a:latin typeface="Arial"/>
                          <a:ea typeface="Arial"/>
                          <a:cs typeface="Arial"/>
                          <a:sym typeface="Arial"/>
                        </a:rPr>
                        <a:t>≤ 3 meters deviation</a:t>
                      </a:r>
                      <a:endParaRPr sz="1900">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r h="965575">
                <a:tc>
                  <a:txBody>
                    <a:bodyPr/>
                    <a:lstStyle/>
                    <a:p>
                      <a:pPr indent="0" lvl="0" marL="0" marR="0" rtl="0" algn="ctr">
                        <a:lnSpc>
                          <a:spcPct val="115000"/>
                        </a:lnSpc>
                        <a:spcBef>
                          <a:spcPts val="0"/>
                        </a:spcBef>
                        <a:spcAft>
                          <a:spcPts val="0"/>
                        </a:spcAft>
                        <a:buNone/>
                      </a:pPr>
                      <a:r>
                        <a:rPr b="1" lang="en-US" sz="1900">
                          <a:latin typeface="Arial"/>
                          <a:ea typeface="Arial"/>
                          <a:cs typeface="Arial"/>
                          <a:sym typeface="Arial"/>
                        </a:rPr>
                        <a:t>SD Card </a:t>
                      </a:r>
                      <a:endParaRPr b="1" sz="1900">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marR="0" rtl="0" algn="ctr">
                        <a:lnSpc>
                          <a:spcPct val="115000"/>
                        </a:lnSpc>
                        <a:spcBef>
                          <a:spcPts val="0"/>
                        </a:spcBef>
                        <a:spcAft>
                          <a:spcPts val="0"/>
                        </a:spcAft>
                        <a:buNone/>
                      </a:pPr>
                      <a:r>
                        <a:rPr lang="en-US" sz="1900">
                          <a:latin typeface="Arial"/>
                          <a:ea typeface="Arial"/>
                          <a:cs typeface="Arial"/>
                          <a:sym typeface="Arial"/>
                        </a:rPr>
                        <a:t>System External Storage Capacity</a:t>
                      </a:r>
                      <a:endParaRPr sz="1900">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Clr>
                          <a:schemeClr val="dk1"/>
                        </a:buClr>
                        <a:buFont typeface="Arial"/>
                        <a:buNone/>
                      </a:pPr>
                      <a:r>
                        <a:rPr lang="en-US" sz="1900">
                          <a:latin typeface="Arial"/>
                          <a:ea typeface="Arial"/>
                          <a:cs typeface="Arial"/>
                          <a:sym typeface="Arial"/>
                        </a:rPr>
                        <a:t>≤ 63 GB</a:t>
                      </a:r>
                      <a:endParaRPr sz="1900">
                        <a:latin typeface="Arial"/>
                        <a:ea typeface="Arial"/>
                        <a:cs typeface="Arial"/>
                        <a:sym typeface="Arial"/>
                      </a:endParaRPr>
                    </a:p>
                  </a:txBody>
                  <a:tcPr marT="63500" marB="63500" marR="63500" marL="63500" anchor="ctr">
                    <a:lnL cap="flat" cmpd="sng" w="12700">
                      <a:solidFill>
                        <a:srgbClr val="295A73"/>
                      </a:solidFill>
                      <a:prstDash val="solid"/>
                      <a:round/>
                      <a:headEnd len="sm" w="sm" type="none"/>
                      <a:tailEnd len="sm" w="sm" type="none"/>
                    </a:lnL>
                    <a:lnR cap="flat" cmpd="sng" w="12700">
                      <a:solidFill>
                        <a:srgbClr val="295A73"/>
                      </a:solidFill>
                      <a:prstDash val="solid"/>
                      <a:round/>
                      <a:headEnd len="sm" w="sm" type="none"/>
                      <a:tailEnd len="sm" w="sm" type="none"/>
                    </a:lnR>
                    <a:lnT cap="flat" cmpd="sng" w="12700">
                      <a:solidFill>
                        <a:srgbClr val="295A73"/>
                      </a:solidFill>
                      <a:prstDash val="solid"/>
                      <a:round/>
                      <a:headEnd len="sm" w="sm" type="none"/>
                      <a:tailEnd len="sm" w="sm" type="none"/>
                    </a:lnT>
                    <a:lnB cap="flat" cmpd="sng" w="12700">
                      <a:solidFill>
                        <a:srgbClr val="295A73"/>
                      </a:solidFill>
                      <a:prstDash val="solid"/>
                      <a:round/>
                      <a:headEnd len="sm" w="sm" type="none"/>
                      <a:tailEnd len="sm" w="sm" type="none"/>
                    </a:lnB>
                    <a:solidFill>
                      <a:schemeClr val="lt1"/>
                    </a:solidFill>
                  </a:tcPr>
                </a:tc>
              </a:tr>
            </a:tbl>
          </a:graphicData>
        </a:graphic>
      </p:graphicFrame>
      <p:pic>
        <p:nvPicPr>
          <p:cNvPr id="154" name="Google Shape;154;p7" title="Slide 7.mp3">
            <a:hlinkClick r:id="rId4"/>
          </p:cNvPr>
          <p:cNvPicPr preferRelativeResize="0"/>
          <p:nvPr/>
        </p:nvPicPr>
        <p:blipFill>
          <a:blip r:embed="rId5">
            <a:alphaModFix/>
          </a:blip>
          <a:stretch>
            <a:fillRect/>
          </a:stretch>
        </p:blipFill>
        <p:spPr>
          <a:xfrm>
            <a:off x="102400" y="116801"/>
            <a:ext cx="457200" cy="4572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158" name="Shape 158"/>
        <p:cNvGrpSpPr/>
        <p:nvPr/>
      </p:nvGrpSpPr>
      <p:grpSpPr>
        <a:xfrm>
          <a:off x="0" y="0"/>
          <a:ext cx="0" cy="0"/>
          <a:chOff x="0" y="0"/>
          <a:chExt cx="0" cy="0"/>
        </a:xfrm>
      </p:grpSpPr>
      <p:sp>
        <p:nvSpPr>
          <p:cNvPr id="159" name="Google Shape;159;g3709639d695_1_4"/>
          <p:cNvSpPr txBox="1"/>
          <p:nvPr/>
        </p:nvSpPr>
        <p:spPr>
          <a:xfrm>
            <a:off x="871521" y="341761"/>
            <a:ext cx="12382500" cy="21855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SzPts val="1100"/>
              <a:buNone/>
            </a:pPr>
            <a:r>
              <a:rPr b="1" i="1" lang="en-US" sz="6399">
                <a:solidFill>
                  <a:srgbClr val="0F4662"/>
                </a:solidFill>
                <a:latin typeface="Cormorant Garamond"/>
                <a:ea typeface="Cormorant Garamond"/>
                <a:cs typeface="Cormorant Garamond"/>
                <a:sym typeface="Cormorant Garamond"/>
              </a:rPr>
              <a:t> SmartNav Cane – Physical Conceptualization</a:t>
            </a:r>
            <a:endParaRPr/>
          </a:p>
          <a:p>
            <a:pPr indent="0" lvl="0" marL="0" marR="0" rtl="0" algn="l">
              <a:lnSpc>
                <a:spcPct val="140006"/>
              </a:lnSpc>
              <a:spcBef>
                <a:spcPts val="0"/>
              </a:spcBef>
              <a:spcAft>
                <a:spcPts val="0"/>
              </a:spcAft>
              <a:buNone/>
            </a:pPr>
            <a:r>
              <a:t/>
            </a:r>
            <a:endParaRPr/>
          </a:p>
        </p:txBody>
      </p:sp>
      <p:cxnSp>
        <p:nvCxnSpPr>
          <p:cNvPr id="160" name="Google Shape;160;g3709639d695_1_4"/>
          <p:cNvCxnSpPr/>
          <p:nvPr/>
        </p:nvCxnSpPr>
        <p:spPr>
          <a:xfrm>
            <a:off x="10767060" y="990600"/>
            <a:ext cx="4778700" cy="24300"/>
          </a:xfrm>
          <a:prstGeom prst="straightConnector1">
            <a:avLst/>
          </a:prstGeom>
          <a:noFill/>
          <a:ln cap="flat" cmpd="sng" w="76200">
            <a:solidFill>
              <a:srgbClr val="0F4662"/>
            </a:solidFill>
            <a:prstDash val="solid"/>
            <a:round/>
            <a:headEnd len="sm" w="sm" type="none"/>
            <a:tailEnd len="sm" w="sm" type="none"/>
          </a:ln>
        </p:spPr>
      </p:cxnSp>
      <p:pic>
        <p:nvPicPr>
          <p:cNvPr id="161" name="Google Shape;161;g3709639d695_1_4" title="photo.jpeg"/>
          <p:cNvPicPr preferRelativeResize="0"/>
          <p:nvPr/>
        </p:nvPicPr>
        <p:blipFill rotWithShape="1">
          <a:blip r:embed="rId3">
            <a:alphaModFix/>
          </a:blip>
          <a:srcRect b="17414" l="7108" r="7763" t="7199"/>
          <a:stretch/>
        </p:blipFill>
        <p:spPr>
          <a:xfrm>
            <a:off x="16217025" y="0"/>
            <a:ext cx="2070976" cy="2478352"/>
          </a:xfrm>
          <a:prstGeom prst="rect">
            <a:avLst/>
          </a:prstGeom>
          <a:noFill/>
          <a:ln>
            <a:noFill/>
          </a:ln>
        </p:spPr>
      </p:pic>
      <p:pic>
        <p:nvPicPr>
          <p:cNvPr id="162" name="Google Shape;162;g3709639d695_1_4"/>
          <p:cNvPicPr preferRelativeResize="0"/>
          <p:nvPr/>
        </p:nvPicPr>
        <p:blipFill>
          <a:blip r:embed="rId4">
            <a:alphaModFix/>
          </a:blip>
          <a:stretch>
            <a:fillRect/>
          </a:stretch>
        </p:blipFill>
        <p:spPr>
          <a:xfrm>
            <a:off x="508000" y="2679650"/>
            <a:ext cx="7238999" cy="7454949"/>
          </a:xfrm>
          <a:prstGeom prst="rect">
            <a:avLst/>
          </a:prstGeom>
          <a:noFill/>
          <a:ln>
            <a:noFill/>
          </a:ln>
          <a:effectLst>
            <a:outerShdw blurRad="57150" rotWithShape="0" algn="bl" dir="5400000" dist="19050">
              <a:srgbClr val="000000">
                <a:alpha val="50000"/>
              </a:srgbClr>
            </a:outerShdw>
          </a:effectLst>
        </p:spPr>
      </p:pic>
      <p:pic>
        <p:nvPicPr>
          <p:cNvPr id="163" name="Google Shape;163;g3709639d695_1_4"/>
          <p:cNvPicPr preferRelativeResize="0"/>
          <p:nvPr/>
        </p:nvPicPr>
        <p:blipFill>
          <a:blip r:embed="rId5">
            <a:alphaModFix/>
          </a:blip>
          <a:stretch>
            <a:fillRect/>
          </a:stretch>
        </p:blipFill>
        <p:spPr>
          <a:xfrm>
            <a:off x="8066423" y="2679650"/>
            <a:ext cx="7479325" cy="7454950"/>
          </a:xfrm>
          <a:prstGeom prst="rect">
            <a:avLst/>
          </a:prstGeom>
          <a:noFill/>
          <a:ln>
            <a:noFill/>
          </a:ln>
        </p:spPr>
      </p:pic>
      <p:pic>
        <p:nvPicPr>
          <p:cNvPr id="164" name="Google Shape;164;g3709639d695_1_4" title="Slide 8.mp3">
            <a:hlinkClick r:id="rId6"/>
          </p:cNvPr>
          <p:cNvPicPr preferRelativeResize="0"/>
          <p:nvPr/>
        </p:nvPicPr>
        <p:blipFill>
          <a:blip r:embed="rId7">
            <a:alphaModFix/>
          </a:blip>
          <a:stretch>
            <a:fillRect/>
          </a:stretch>
        </p:blipFill>
        <p:spPr>
          <a:xfrm>
            <a:off x="162673" y="143777"/>
            <a:ext cx="457200" cy="4572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168" name="Shape 168"/>
        <p:cNvGrpSpPr/>
        <p:nvPr/>
      </p:nvGrpSpPr>
      <p:grpSpPr>
        <a:xfrm>
          <a:off x="0" y="0"/>
          <a:ext cx="0" cy="0"/>
          <a:chOff x="0" y="0"/>
          <a:chExt cx="0" cy="0"/>
        </a:xfrm>
      </p:grpSpPr>
      <p:grpSp>
        <p:nvGrpSpPr>
          <p:cNvPr id="169" name="Google Shape;169;g35fbfd681e3_3_91"/>
          <p:cNvGrpSpPr/>
          <p:nvPr/>
        </p:nvGrpSpPr>
        <p:grpSpPr>
          <a:xfrm>
            <a:off x="7521000" y="225"/>
            <a:ext cx="10766968" cy="10287066"/>
            <a:chOff x="0" y="-123825"/>
            <a:chExt cx="2591141" cy="2833200"/>
          </a:xfrm>
        </p:grpSpPr>
        <p:sp>
          <p:nvSpPr>
            <p:cNvPr id="170" name="Google Shape;170;g35fbfd681e3_3_91"/>
            <p:cNvSpPr/>
            <p:nvPr/>
          </p:nvSpPr>
          <p:spPr>
            <a:xfrm>
              <a:off x="0" y="0"/>
              <a:ext cx="2591141" cy="2709333"/>
            </a:xfrm>
            <a:custGeom>
              <a:rect b="b" l="l" r="r" t="t"/>
              <a:pathLst>
                <a:path extrusionOk="0" h="2709333" w="2591141">
                  <a:moveTo>
                    <a:pt x="0" y="0"/>
                  </a:moveTo>
                  <a:lnTo>
                    <a:pt x="2591141" y="0"/>
                  </a:lnTo>
                  <a:lnTo>
                    <a:pt x="2591141" y="2709333"/>
                  </a:lnTo>
                  <a:lnTo>
                    <a:pt x="0" y="2709333"/>
                  </a:lnTo>
                  <a:close/>
                </a:path>
              </a:pathLst>
            </a:custGeom>
            <a:solidFill>
              <a:schemeClr val="lt1"/>
            </a:solidFill>
            <a:ln>
              <a:noFill/>
            </a:ln>
            <a:effectLst>
              <a:outerShdw blurRad="57150" rotWithShape="0" algn="bl" dir="5400000" dist="19050">
                <a:srgbClr val="000000">
                  <a:alpha val="50000"/>
                </a:srgbClr>
              </a:outerShdw>
            </a:effectLst>
          </p:spPr>
        </p:sp>
        <p:sp>
          <p:nvSpPr>
            <p:cNvPr id="171" name="Google Shape;171;g35fbfd681e3_3_91"/>
            <p:cNvSpPr txBox="1"/>
            <p:nvPr/>
          </p:nvSpPr>
          <p:spPr>
            <a:xfrm>
              <a:off x="0" y="-123825"/>
              <a:ext cx="2591100" cy="2833200"/>
            </a:xfrm>
            <a:prstGeom prst="rect">
              <a:avLst/>
            </a:prstGeom>
            <a:solidFill>
              <a:schemeClr val="lt1"/>
            </a:solidFill>
            <a:ln>
              <a:noFill/>
            </a:ln>
            <a:effectLst>
              <a:outerShdw blurRad="57150" rotWithShape="0" algn="bl" dir="5400000" dist="19050">
                <a:srgbClr val="000000">
                  <a:alpha val="50000"/>
                </a:srgbClr>
              </a:outerShdw>
            </a:effectLst>
          </p:spPr>
          <p:txBody>
            <a:bodyPr anchorCtr="0" anchor="ctr" bIns="50800" lIns="50800" spcFirstLastPara="1" rIns="50800" wrap="square" tIns="50800">
              <a:noAutofit/>
            </a:bodyPr>
            <a:lstStyle/>
            <a:p>
              <a:pPr indent="0" lvl="0" marL="0" marR="0" rtl="0" algn="ctr">
                <a:lnSpc>
                  <a:spcPct val="226611"/>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72" name="Google Shape;172;g35fbfd681e3_3_91"/>
          <p:cNvSpPr txBox="1"/>
          <p:nvPr/>
        </p:nvSpPr>
        <p:spPr>
          <a:xfrm>
            <a:off x="156850" y="628500"/>
            <a:ext cx="7364100" cy="6501000"/>
          </a:xfrm>
          <a:prstGeom prst="rect">
            <a:avLst/>
          </a:prstGeom>
          <a:noFill/>
          <a:ln>
            <a:noFill/>
          </a:ln>
        </p:spPr>
        <p:txBody>
          <a:bodyPr anchorCtr="0" anchor="t" bIns="0" lIns="0" spcFirstLastPara="1" rIns="0" wrap="square" tIns="0">
            <a:spAutoFit/>
          </a:bodyPr>
          <a:lstStyle/>
          <a:p>
            <a:pPr indent="0" lvl="0" marL="0" rtl="0" algn="l">
              <a:lnSpc>
                <a:spcPct val="140006"/>
              </a:lnSpc>
              <a:spcBef>
                <a:spcPts val="0"/>
              </a:spcBef>
              <a:spcAft>
                <a:spcPts val="0"/>
              </a:spcAft>
              <a:buNone/>
            </a:pPr>
            <a:r>
              <a:t/>
            </a:r>
            <a:endParaRPr b="1" i="1" sz="6399">
              <a:solidFill>
                <a:srgbClr val="0F4662"/>
              </a:solidFill>
              <a:latin typeface="Cormorant Garamond"/>
              <a:ea typeface="Cormorant Garamond"/>
              <a:cs typeface="Cormorant Garamond"/>
              <a:sym typeface="Cormorant Garamond"/>
            </a:endParaRPr>
          </a:p>
          <a:p>
            <a:pPr indent="0" lvl="0" marL="0" rtl="0" algn="l">
              <a:lnSpc>
                <a:spcPct val="140006"/>
              </a:lnSpc>
              <a:spcBef>
                <a:spcPts val="0"/>
              </a:spcBef>
              <a:spcAft>
                <a:spcPts val="0"/>
              </a:spcAft>
              <a:buNone/>
            </a:pPr>
            <a:r>
              <a:t/>
            </a:r>
            <a:endParaRPr b="1" i="1" sz="6399">
              <a:solidFill>
                <a:srgbClr val="0F4662"/>
              </a:solidFill>
              <a:latin typeface="Cormorant Garamond"/>
              <a:ea typeface="Cormorant Garamond"/>
              <a:cs typeface="Cormorant Garamond"/>
              <a:sym typeface="Cormorant Garamond"/>
            </a:endParaRPr>
          </a:p>
          <a:p>
            <a:pPr indent="0" lvl="0" marL="0" rtl="0" algn="ctr">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Hardware Block </a:t>
            </a:r>
            <a:endParaRPr b="1" i="1" sz="6399">
              <a:solidFill>
                <a:srgbClr val="0F4662"/>
              </a:solidFill>
              <a:latin typeface="Cormorant Garamond"/>
              <a:ea typeface="Cormorant Garamond"/>
              <a:cs typeface="Cormorant Garamond"/>
              <a:sym typeface="Cormorant Garamond"/>
            </a:endParaRPr>
          </a:p>
          <a:p>
            <a:pPr indent="0" lvl="0" marL="0" rtl="0" algn="ctr">
              <a:lnSpc>
                <a:spcPct val="140006"/>
              </a:lnSpc>
              <a:spcBef>
                <a:spcPts val="0"/>
              </a:spcBef>
              <a:spcAft>
                <a:spcPts val="0"/>
              </a:spcAft>
              <a:buNone/>
            </a:pPr>
            <a:r>
              <a:rPr b="1" i="1" lang="en-US" sz="6399">
                <a:solidFill>
                  <a:srgbClr val="0F4662"/>
                </a:solidFill>
                <a:latin typeface="Cormorant Garamond"/>
                <a:ea typeface="Cormorant Garamond"/>
                <a:cs typeface="Cormorant Garamond"/>
                <a:sym typeface="Cormorant Garamond"/>
              </a:rPr>
              <a:t>Diagram</a:t>
            </a:r>
            <a:endParaRPr>
              <a:solidFill>
                <a:schemeClr val="dk1"/>
              </a:solidFill>
            </a:endParaRPr>
          </a:p>
          <a:p>
            <a:pPr indent="0" lvl="0" marL="0" marR="0" rtl="0" algn="l">
              <a:lnSpc>
                <a:spcPct val="140006"/>
              </a:lnSpc>
              <a:spcBef>
                <a:spcPts val="0"/>
              </a:spcBef>
              <a:spcAft>
                <a:spcPts val="0"/>
              </a:spcAft>
              <a:buNone/>
            </a:pPr>
            <a:r>
              <a:t/>
            </a:r>
            <a:endParaRPr b="1" i="1" sz="6399">
              <a:solidFill>
                <a:srgbClr val="0F4662"/>
              </a:solidFill>
              <a:latin typeface="Cormorant Garamond"/>
              <a:ea typeface="Cormorant Garamond"/>
              <a:cs typeface="Cormorant Garamond"/>
              <a:sym typeface="Cormorant Garamond"/>
            </a:endParaRPr>
          </a:p>
        </p:txBody>
      </p:sp>
      <p:sp>
        <p:nvSpPr>
          <p:cNvPr id="173" name="Google Shape;173;g35fbfd681e3_3_91"/>
          <p:cNvSpPr txBox="1"/>
          <p:nvPr/>
        </p:nvSpPr>
        <p:spPr>
          <a:xfrm>
            <a:off x="8652617" y="2027481"/>
            <a:ext cx="8606700" cy="215400"/>
          </a:xfrm>
          <a:prstGeom prst="rect">
            <a:avLst/>
          </a:prstGeom>
          <a:noFill/>
          <a:ln>
            <a:noFill/>
          </a:ln>
        </p:spPr>
        <p:txBody>
          <a:bodyPr anchorCtr="0" anchor="t" bIns="0" lIns="0" spcFirstLastPara="1" rIns="0" wrap="square" tIns="0">
            <a:spAutoFit/>
          </a:bodyPr>
          <a:lstStyle/>
          <a:p>
            <a:pPr indent="0" lvl="0" marL="0" marR="0" rtl="0" algn="l">
              <a:lnSpc>
                <a:spcPct val="169958"/>
              </a:lnSpc>
              <a:spcBef>
                <a:spcPts val="0"/>
              </a:spcBef>
              <a:spcAft>
                <a:spcPts val="0"/>
              </a:spcAft>
              <a:buNone/>
            </a:pPr>
            <a:r>
              <a:t/>
            </a:r>
            <a:endParaRPr/>
          </a:p>
        </p:txBody>
      </p:sp>
      <p:sp>
        <p:nvSpPr>
          <p:cNvPr id="174" name="Google Shape;174;g35fbfd681e3_3_91"/>
          <p:cNvSpPr txBox="1"/>
          <p:nvPr/>
        </p:nvSpPr>
        <p:spPr>
          <a:xfrm>
            <a:off x="8652617" y="4613652"/>
            <a:ext cx="8606700" cy="215400"/>
          </a:xfrm>
          <a:prstGeom prst="rect">
            <a:avLst/>
          </a:prstGeom>
          <a:noFill/>
          <a:ln>
            <a:noFill/>
          </a:ln>
        </p:spPr>
        <p:txBody>
          <a:bodyPr anchorCtr="0" anchor="t" bIns="0" lIns="0" spcFirstLastPara="1" rIns="0" wrap="square" tIns="0">
            <a:spAutoFit/>
          </a:bodyPr>
          <a:lstStyle/>
          <a:p>
            <a:pPr indent="0" lvl="0" marL="0" marR="0" rtl="0" algn="l">
              <a:lnSpc>
                <a:spcPct val="169958"/>
              </a:lnSpc>
              <a:spcBef>
                <a:spcPts val="0"/>
              </a:spcBef>
              <a:spcAft>
                <a:spcPts val="0"/>
              </a:spcAft>
              <a:buNone/>
            </a:pPr>
            <a:r>
              <a:t/>
            </a:r>
            <a:endParaRPr/>
          </a:p>
        </p:txBody>
      </p:sp>
      <p:sp>
        <p:nvSpPr>
          <p:cNvPr id="175" name="Google Shape;175;g35fbfd681e3_3_91"/>
          <p:cNvSpPr txBox="1"/>
          <p:nvPr/>
        </p:nvSpPr>
        <p:spPr>
          <a:xfrm>
            <a:off x="8652617" y="1561099"/>
            <a:ext cx="8606700" cy="215400"/>
          </a:xfrm>
          <a:prstGeom prst="rect">
            <a:avLst/>
          </a:prstGeom>
          <a:noFill/>
          <a:ln>
            <a:noFill/>
          </a:ln>
        </p:spPr>
        <p:txBody>
          <a:bodyPr anchorCtr="0" anchor="t" bIns="0" lIns="0" spcFirstLastPara="1" rIns="0" wrap="square" tIns="0">
            <a:spAutoFit/>
          </a:bodyPr>
          <a:lstStyle/>
          <a:p>
            <a:pPr indent="0" lvl="0" marL="0" marR="0" rtl="0" algn="l">
              <a:lnSpc>
                <a:spcPct val="170015"/>
              </a:lnSpc>
              <a:spcBef>
                <a:spcPts val="0"/>
              </a:spcBef>
              <a:spcAft>
                <a:spcPts val="0"/>
              </a:spcAft>
              <a:buNone/>
            </a:pPr>
            <a:r>
              <a:t/>
            </a:r>
            <a:endParaRPr/>
          </a:p>
        </p:txBody>
      </p:sp>
      <p:sp>
        <p:nvSpPr>
          <p:cNvPr id="176" name="Google Shape;176;g35fbfd681e3_3_91"/>
          <p:cNvSpPr txBox="1"/>
          <p:nvPr/>
        </p:nvSpPr>
        <p:spPr>
          <a:xfrm>
            <a:off x="8652617" y="4147270"/>
            <a:ext cx="8606700" cy="215400"/>
          </a:xfrm>
          <a:prstGeom prst="rect">
            <a:avLst/>
          </a:prstGeom>
          <a:noFill/>
          <a:ln>
            <a:noFill/>
          </a:ln>
        </p:spPr>
        <p:txBody>
          <a:bodyPr anchorCtr="0" anchor="t" bIns="0" lIns="0" spcFirstLastPara="1" rIns="0" wrap="square" tIns="0">
            <a:spAutoFit/>
          </a:bodyPr>
          <a:lstStyle/>
          <a:p>
            <a:pPr indent="0" lvl="0" marL="0" marR="0" rtl="0" algn="l">
              <a:lnSpc>
                <a:spcPct val="170015"/>
              </a:lnSpc>
              <a:spcBef>
                <a:spcPts val="0"/>
              </a:spcBef>
              <a:spcAft>
                <a:spcPts val="0"/>
              </a:spcAft>
              <a:buNone/>
            </a:pPr>
            <a:r>
              <a:t/>
            </a:r>
            <a:endParaRPr/>
          </a:p>
        </p:txBody>
      </p:sp>
      <p:cxnSp>
        <p:nvCxnSpPr>
          <p:cNvPr id="177" name="Google Shape;177;g35fbfd681e3_3_91"/>
          <p:cNvCxnSpPr/>
          <p:nvPr/>
        </p:nvCxnSpPr>
        <p:spPr>
          <a:xfrm>
            <a:off x="1171575" y="9312898"/>
            <a:ext cx="5638800" cy="21600"/>
          </a:xfrm>
          <a:prstGeom prst="straightConnector1">
            <a:avLst/>
          </a:prstGeom>
          <a:noFill/>
          <a:ln cap="flat" cmpd="sng" w="76200">
            <a:solidFill>
              <a:srgbClr val="0F4662"/>
            </a:solidFill>
            <a:prstDash val="solid"/>
            <a:round/>
            <a:headEnd len="sm" w="sm" type="none"/>
            <a:tailEnd len="sm" w="sm" type="none"/>
          </a:ln>
        </p:spPr>
      </p:cxnSp>
      <p:pic>
        <p:nvPicPr>
          <p:cNvPr id="178" name="Google Shape;178;g35fbfd681e3_3_91"/>
          <p:cNvPicPr preferRelativeResize="0"/>
          <p:nvPr/>
        </p:nvPicPr>
        <p:blipFill>
          <a:blip r:embed="rId3">
            <a:alphaModFix/>
          </a:blip>
          <a:stretch>
            <a:fillRect/>
          </a:stretch>
        </p:blipFill>
        <p:spPr>
          <a:xfrm>
            <a:off x="15762800" y="0"/>
            <a:ext cx="2525201" cy="2262201"/>
          </a:xfrm>
          <a:prstGeom prst="rect">
            <a:avLst/>
          </a:prstGeom>
          <a:noFill/>
          <a:ln>
            <a:noFill/>
          </a:ln>
        </p:spPr>
      </p:pic>
      <p:pic>
        <p:nvPicPr>
          <p:cNvPr id="179" name="Google Shape;179;g35fbfd681e3_3_91"/>
          <p:cNvPicPr preferRelativeResize="0"/>
          <p:nvPr/>
        </p:nvPicPr>
        <p:blipFill>
          <a:blip r:embed="rId4">
            <a:alphaModFix/>
          </a:blip>
          <a:stretch>
            <a:fillRect/>
          </a:stretch>
        </p:blipFill>
        <p:spPr>
          <a:xfrm>
            <a:off x="15312375" y="3912250"/>
            <a:ext cx="2860300" cy="3520369"/>
          </a:xfrm>
          <a:prstGeom prst="rect">
            <a:avLst/>
          </a:prstGeom>
          <a:noFill/>
          <a:ln>
            <a:noFill/>
          </a:ln>
        </p:spPr>
      </p:pic>
      <p:pic>
        <p:nvPicPr>
          <p:cNvPr id="180" name="Google Shape;180;g35fbfd681e3_3_91"/>
          <p:cNvPicPr preferRelativeResize="0"/>
          <p:nvPr/>
        </p:nvPicPr>
        <p:blipFill>
          <a:blip r:embed="rId5">
            <a:alphaModFix/>
          </a:blip>
          <a:stretch>
            <a:fillRect/>
          </a:stretch>
        </p:blipFill>
        <p:spPr>
          <a:xfrm>
            <a:off x="7521000" y="225"/>
            <a:ext cx="7673547" cy="10287001"/>
          </a:xfrm>
          <a:prstGeom prst="rect">
            <a:avLst/>
          </a:prstGeom>
          <a:noFill/>
          <a:ln>
            <a:noFill/>
          </a:ln>
        </p:spPr>
      </p:pic>
      <p:pic>
        <p:nvPicPr>
          <p:cNvPr id="181" name="Google Shape;181;g35fbfd681e3_3_91" title="Hardware block diagram(1).mp3">
            <a:hlinkClick r:id="rId6"/>
          </p:cNvPr>
          <p:cNvPicPr preferRelativeResize="0"/>
          <p:nvPr/>
        </p:nvPicPr>
        <p:blipFill>
          <a:blip r:embed="rId7">
            <a:alphaModFix/>
          </a:blip>
          <a:stretch>
            <a:fillRect/>
          </a:stretch>
        </p:blipFill>
        <p:spPr>
          <a:xfrm>
            <a:off x="156850" y="171300"/>
            <a:ext cx="457200" cy="4572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creator>LENOVO</dc:creator>
</cp:coreProperties>
</file>